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4" r:id="rId5"/>
  </p:sldMasterIdLst>
  <p:notesMasterIdLst>
    <p:notesMasterId r:id="rId22"/>
  </p:notesMasterIdLst>
  <p:sldIdLst>
    <p:sldId id="2141411992" r:id="rId6"/>
    <p:sldId id="2141412079" r:id="rId7"/>
    <p:sldId id="2141412044" r:id="rId8"/>
    <p:sldId id="2141412085" r:id="rId9"/>
    <p:sldId id="2141412048" r:id="rId10"/>
    <p:sldId id="2141412078" r:id="rId11"/>
    <p:sldId id="2141412086" r:id="rId12"/>
    <p:sldId id="2141412045" r:id="rId13"/>
    <p:sldId id="2141412084" r:id="rId14"/>
    <p:sldId id="2141412080" r:id="rId15"/>
    <p:sldId id="2141412083" r:id="rId16"/>
    <p:sldId id="2141412082" r:id="rId17"/>
    <p:sldId id="2141412042" r:id="rId18"/>
    <p:sldId id="2141412040" r:id="rId19"/>
    <p:sldId id="2141412041" r:id="rId20"/>
    <p:sldId id="214141203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8FE482-E618-7982-0C5C-87342E6713AA}" name="Cruse, Sara" initials="CS" userId="S::10164100@id.ohio.gov::64d5d4b2-5a41-4061-8f7a-c8137212c403" providerId="AD"/>
  <p188:author id="{DC7BE1A2-109F-0809-4CE8-6785C052EB19}" name="Rachel Pierce" initials="RP" userId="S::33078955@id.ohio.gov::e7a04a77-ab2f-4108-affe-043210957251" providerId="AD"/>
  <p188:author id="{6FF7F1AC-ED28-FA71-9658-E27298A8F4F3}" name="Holzworth, Elizabeth" initials="HE" userId="S::10143900@id.ohio.gov::6472c2b5-6d68-47aa-b171-a862070725c9" providerId="AD"/>
  <p188:author id="{6AC957B4-DE6A-8CB2-F009-35913BAD9D7B}" name="Kish, Kendra" initials="KK" userId="S::10199603@id.ohio.gov::c224e740-ef1e-45ab-9527-1dc8808831f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F5597"/>
    <a:srgbClr val="C42F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3449F4-C930-4A69-8A87-D450BD169646}" v="21" dt="2024-10-01T12:43:34.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sh, Kendra" userId="c224e740-ef1e-45ab-9527-1dc8808831fc" providerId="ADAL" clId="{C43449F4-C930-4A69-8A87-D450BD169646}"/>
    <pc:docChg chg="undo custSel addSld delSld modSld sldOrd">
      <pc:chgData name="Kish, Kendra" userId="c224e740-ef1e-45ab-9527-1dc8808831fc" providerId="ADAL" clId="{C43449F4-C930-4A69-8A87-D450BD169646}" dt="2024-10-08T13:37:56.292" v="3041" actId="20577"/>
      <pc:docMkLst>
        <pc:docMk/>
      </pc:docMkLst>
      <pc:sldChg chg="del">
        <pc:chgData name="Kish, Kendra" userId="c224e740-ef1e-45ab-9527-1dc8808831fc" providerId="ADAL" clId="{C43449F4-C930-4A69-8A87-D450BD169646}" dt="2024-09-26T13:52:29.661" v="0" actId="47"/>
        <pc:sldMkLst>
          <pc:docMk/>
          <pc:sldMk cId="1576630869" sldId="450"/>
        </pc:sldMkLst>
      </pc:sldChg>
      <pc:sldChg chg="del">
        <pc:chgData name="Kish, Kendra" userId="c224e740-ef1e-45ab-9527-1dc8808831fc" providerId="ADAL" clId="{C43449F4-C930-4A69-8A87-D450BD169646}" dt="2024-09-26T13:52:29.661" v="0" actId="47"/>
        <pc:sldMkLst>
          <pc:docMk/>
          <pc:sldMk cId="1637231778" sldId="451"/>
        </pc:sldMkLst>
      </pc:sldChg>
      <pc:sldChg chg="del">
        <pc:chgData name="Kish, Kendra" userId="c224e740-ef1e-45ab-9527-1dc8808831fc" providerId="ADAL" clId="{C43449F4-C930-4A69-8A87-D450BD169646}" dt="2024-09-26T13:52:29.661" v="0" actId="47"/>
        <pc:sldMkLst>
          <pc:docMk/>
          <pc:sldMk cId="297177715" sldId="452"/>
        </pc:sldMkLst>
      </pc:sldChg>
      <pc:sldChg chg="del">
        <pc:chgData name="Kish, Kendra" userId="c224e740-ef1e-45ab-9527-1dc8808831fc" providerId="ADAL" clId="{C43449F4-C930-4A69-8A87-D450BD169646}" dt="2024-09-26T13:58:18.496" v="737" actId="47"/>
        <pc:sldMkLst>
          <pc:docMk/>
          <pc:sldMk cId="268661565" sldId="2141411787"/>
        </pc:sldMkLst>
      </pc:sldChg>
      <pc:sldChg chg="del">
        <pc:chgData name="Kish, Kendra" userId="c224e740-ef1e-45ab-9527-1dc8808831fc" providerId="ADAL" clId="{C43449F4-C930-4A69-8A87-D450BD169646}" dt="2024-09-26T13:52:29.661" v="0" actId="47"/>
        <pc:sldMkLst>
          <pc:docMk/>
          <pc:sldMk cId="4147601083" sldId="2141411985"/>
        </pc:sldMkLst>
      </pc:sldChg>
      <pc:sldChg chg="modSp mod">
        <pc:chgData name="Kish, Kendra" userId="c224e740-ef1e-45ab-9527-1dc8808831fc" providerId="ADAL" clId="{C43449F4-C930-4A69-8A87-D450BD169646}" dt="2024-10-08T13:37:56.292" v="3041" actId="20577"/>
        <pc:sldMkLst>
          <pc:docMk/>
          <pc:sldMk cId="0" sldId="2141411992"/>
        </pc:sldMkLst>
        <pc:spChg chg="mod">
          <ac:chgData name="Kish, Kendra" userId="c224e740-ef1e-45ab-9527-1dc8808831fc" providerId="ADAL" clId="{C43449F4-C930-4A69-8A87-D450BD169646}" dt="2024-10-08T13:37:56.292" v="3041" actId="20577"/>
          <ac:spMkLst>
            <pc:docMk/>
            <pc:sldMk cId="0" sldId="2141411992"/>
            <ac:spMk id="2" creationId="{9E776538-0987-2627-7CC3-25A2E3A5EC21}"/>
          </ac:spMkLst>
        </pc:spChg>
      </pc:sldChg>
      <pc:sldChg chg="del">
        <pc:chgData name="Kish, Kendra" userId="c224e740-ef1e-45ab-9527-1dc8808831fc" providerId="ADAL" clId="{C43449F4-C930-4A69-8A87-D450BD169646}" dt="2024-09-26T13:52:29.661" v="0" actId="47"/>
        <pc:sldMkLst>
          <pc:docMk/>
          <pc:sldMk cId="289772276" sldId="2141411994"/>
        </pc:sldMkLst>
      </pc:sldChg>
      <pc:sldChg chg="del">
        <pc:chgData name="Kish, Kendra" userId="c224e740-ef1e-45ab-9527-1dc8808831fc" providerId="ADAL" clId="{C43449F4-C930-4A69-8A87-D450BD169646}" dt="2024-09-26T13:52:29.661" v="0" actId="47"/>
        <pc:sldMkLst>
          <pc:docMk/>
          <pc:sldMk cId="499282553" sldId="2141411995"/>
        </pc:sldMkLst>
      </pc:sldChg>
      <pc:sldChg chg="del">
        <pc:chgData name="Kish, Kendra" userId="c224e740-ef1e-45ab-9527-1dc8808831fc" providerId="ADAL" clId="{C43449F4-C930-4A69-8A87-D450BD169646}" dt="2024-09-26T13:52:29.661" v="0" actId="47"/>
        <pc:sldMkLst>
          <pc:docMk/>
          <pc:sldMk cId="2308114846" sldId="2141411996"/>
        </pc:sldMkLst>
      </pc:sldChg>
      <pc:sldChg chg="del">
        <pc:chgData name="Kish, Kendra" userId="c224e740-ef1e-45ab-9527-1dc8808831fc" providerId="ADAL" clId="{C43449F4-C930-4A69-8A87-D450BD169646}" dt="2024-09-26T13:58:14.999" v="736" actId="47"/>
        <pc:sldMkLst>
          <pc:docMk/>
          <pc:sldMk cId="351721809" sldId="2141411997"/>
        </pc:sldMkLst>
      </pc:sldChg>
      <pc:sldChg chg="del">
        <pc:chgData name="Kish, Kendra" userId="c224e740-ef1e-45ab-9527-1dc8808831fc" providerId="ADAL" clId="{C43449F4-C930-4A69-8A87-D450BD169646}" dt="2024-09-26T13:58:18.496" v="737" actId="47"/>
        <pc:sldMkLst>
          <pc:docMk/>
          <pc:sldMk cId="2544895161" sldId="2141412007"/>
        </pc:sldMkLst>
      </pc:sldChg>
      <pc:sldChg chg="addSp delSp modSp mod">
        <pc:chgData name="Kish, Kendra" userId="c224e740-ef1e-45ab-9527-1dc8808831fc" providerId="ADAL" clId="{C43449F4-C930-4A69-8A87-D450BD169646}" dt="2024-09-26T13:58:26.002" v="740" actId="20577"/>
        <pc:sldMkLst>
          <pc:docMk/>
          <pc:sldMk cId="1227272840" sldId="2141412036"/>
        </pc:sldMkLst>
        <pc:spChg chg="mod">
          <ac:chgData name="Kish, Kendra" userId="c224e740-ef1e-45ab-9527-1dc8808831fc" providerId="ADAL" clId="{C43449F4-C930-4A69-8A87-D450BD169646}" dt="2024-09-26T13:58:26.002" v="740" actId="20577"/>
          <ac:spMkLst>
            <pc:docMk/>
            <pc:sldMk cId="1227272840" sldId="2141412036"/>
            <ac:spMk id="2" creationId="{F80251E3-B393-9914-B4D1-13DE8EE41300}"/>
          </ac:spMkLst>
        </pc:spChg>
        <pc:graphicFrameChg chg="add del modGraphic">
          <ac:chgData name="Kish, Kendra" userId="c224e740-ef1e-45ab-9527-1dc8808831fc" providerId="ADAL" clId="{C43449F4-C930-4A69-8A87-D450BD169646}" dt="2024-09-26T13:58:22.890" v="739" actId="478"/>
          <ac:graphicFrameMkLst>
            <pc:docMk/>
            <pc:sldMk cId="1227272840" sldId="2141412036"/>
            <ac:graphicFrameMk id="4" creationId="{9AE3B5B4-D0BB-F179-EF26-25EBD15B2964}"/>
          </ac:graphicFrameMkLst>
        </pc:graphicFrameChg>
      </pc:sldChg>
      <pc:sldChg chg="del">
        <pc:chgData name="Kish, Kendra" userId="c224e740-ef1e-45ab-9527-1dc8808831fc" providerId="ADAL" clId="{C43449F4-C930-4A69-8A87-D450BD169646}" dt="2024-09-26T13:52:29.661" v="0" actId="47"/>
        <pc:sldMkLst>
          <pc:docMk/>
          <pc:sldMk cId="2097728375" sldId="2141412037"/>
        </pc:sldMkLst>
      </pc:sldChg>
      <pc:sldChg chg="add">
        <pc:chgData name="Kish, Kendra" userId="c224e740-ef1e-45ab-9527-1dc8808831fc" providerId="ADAL" clId="{C43449F4-C930-4A69-8A87-D450BD169646}" dt="2024-09-26T14:00:34.641" v="821"/>
        <pc:sldMkLst>
          <pc:docMk/>
          <pc:sldMk cId="3658539592" sldId="2141412040"/>
        </pc:sldMkLst>
      </pc:sldChg>
      <pc:sldChg chg="add">
        <pc:chgData name="Kish, Kendra" userId="c224e740-ef1e-45ab-9527-1dc8808831fc" providerId="ADAL" clId="{C43449F4-C930-4A69-8A87-D450BD169646}" dt="2024-09-26T14:00:34.641" v="821"/>
        <pc:sldMkLst>
          <pc:docMk/>
          <pc:sldMk cId="3708206644" sldId="2141412041"/>
        </pc:sldMkLst>
      </pc:sldChg>
      <pc:sldChg chg="add">
        <pc:chgData name="Kish, Kendra" userId="c224e740-ef1e-45ab-9527-1dc8808831fc" providerId="ADAL" clId="{C43449F4-C930-4A69-8A87-D450BD169646}" dt="2024-09-26T14:00:34.641" v="821"/>
        <pc:sldMkLst>
          <pc:docMk/>
          <pc:sldMk cId="3335211633" sldId="2141412042"/>
        </pc:sldMkLst>
      </pc:sldChg>
      <pc:sldChg chg="add del">
        <pc:chgData name="Kish, Kendra" userId="c224e740-ef1e-45ab-9527-1dc8808831fc" providerId="ADAL" clId="{C43449F4-C930-4A69-8A87-D450BD169646}" dt="2024-09-26T14:39:39.924" v="2220" actId="47"/>
        <pc:sldMkLst>
          <pc:docMk/>
          <pc:sldMk cId="2972605894" sldId="2141412043"/>
        </pc:sldMkLst>
      </pc:sldChg>
      <pc:sldChg chg="addSp delSp modSp mod">
        <pc:chgData name="Kish, Kendra" userId="c224e740-ef1e-45ab-9527-1dc8808831fc" providerId="ADAL" clId="{C43449F4-C930-4A69-8A87-D450BD169646}" dt="2024-09-26T14:17:06.705" v="1754" actId="1076"/>
        <pc:sldMkLst>
          <pc:docMk/>
          <pc:sldMk cId="3864873904" sldId="2141412044"/>
        </pc:sldMkLst>
        <pc:spChg chg="mod">
          <ac:chgData name="Kish, Kendra" userId="c224e740-ef1e-45ab-9527-1dc8808831fc" providerId="ADAL" clId="{C43449F4-C930-4A69-8A87-D450BD169646}" dt="2024-09-26T13:53:27.010" v="115" actId="20577"/>
          <ac:spMkLst>
            <pc:docMk/>
            <pc:sldMk cId="3864873904" sldId="2141412044"/>
            <ac:spMk id="4" creationId="{3AB259E0-D2BB-C27C-2824-F7E5EDE3BF30}"/>
          </ac:spMkLst>
        </pc:spChg>
        <pc:spChg chg="mod">
          <ac:chgData name="Kish, Kendra" userId="c224e740-ef1e-45ab-9527-1dc8808831fc" providerId="ADAL" clId="{C43449F4-C930-4A69-8A87-D450BD169646}" dt="2024-09-26T14:17:02.093" v="1753" actId="404"/>
          <ac:spMkLst>
            <pc:docMk/>
            <pc:sldMk cId="3864873904" sldId="2141412044"/>
            <ac:spMk id="5" creationId="{FB0CABBE-A5E8-B224-946B-DAFCC622A8FC}"/>
          </ac:spMkLst>
        </pc:spChg>
        <pc:picChg chg="del">
          <ac:chgData name="Kish, Kendra" userId="c224e740-ef1e-45ab-9527-1dc8808831fc" providerId="ADAL" clId="{C43449F4-C930-4A69-8A87-D450BD169646}" dt="2024-09-26T14:16:22.604" v="1730" actId="478"/>
          <ac:picMkLst>
            <pc:docMk/>
            <pc:sldMk cId="3864873904" sldId="2141412044"/>
            <ac:picMk id="3" creationId="{ECA86F91-F5C7-2C18-391D-2A11CD9192A0}"/>
          </ac:picMkLst>
        </pc:picChg>
        <pc:picChg chg="add mod">
          <ac:chgData name="Kish, Kendra" userId="c224e740-ef1e-45ab-9527-1dc8808831fc" providerId="ADAL" clId="{C43449F4-C930-4A69-8A87-D450BD169646}" dt="2024-09-26T14:17:06.705" v="1754" actId="1076"/>
          <ac:picMkLst>
            <pc:docMk/>
            <pc:sldMk cId="3864873904" sldId="2141412044"/>
            <ac:picMk id="6" creationId="{A439A911-CE3A-4BC0-F43F-E4B977ED1A74}"/>
          </ac:picMkLst>
        </pc:picChg>
      </pc:sldChg>
      <pc:sldChg chg="modSp mod">
        <pc:chgData name="Kish, Kendra" userId="c224e740-ef1e-45ab-9527-1dc8808831fc" providerId="ADAL" clId="{C43449F4-C930-4A69-8A87-D450BD169646}" dt="2024-10-01T12:43:34.259" v="3036" actId="20577"/>
        <pc:sldMkLst>
          <pc:docMk/>
          <pc:sldMk cId="2201972864" sldId="2141412045"/>
        </pc:sldMkLst>
        <pc:spChg chg="mod">
          <ac:chgData name="Kish, Kendra" userId="c224e740-ef1e-45ab-9527-1dc8808831fc" providerId="ADAL" clId="{C43449F4-C930-4A69-8A87-D450BD169646}" dt="2024-10-01T12:43:34.259" v="3036" actId="20577"/>
          <ac:spMkLst>
            <pc:docMk/>
            <pc:sldMk cId="2201972864" sldId="2141412045"/>
            <ac:spMk id="5" creationId="{FB0CABBE-A5E8-B224-946B-DAFCC622A8FC}"/>
          </ac:spMkLst>
        </pc:spChg>
      </pc:sldChg>
      <pc:sldChg chg="add del">
        <pc:chgData name="Kish, Kendra" userId="c224e740-ef1e-45ab-9527-1dc8808831fc" providerId="ADAL" clId="{C43449F4-C930-4A69-8A87-D450BD169646}" dt="2024-09-26T14:36:58.160" v="2100" actId="47"/>
        <pc:sldMkLst>
          <pc:docMk/>
          <pc:sldMk cId="2795353253" sldId="2141412047"/>
        </pc:sldMkLst>
      </pc:sldChg>
      <pc:sldChg chg="addSp delSp mod">
        <pc:chgData name="Kish, Kendra" userId="c224e740-ef1e-45ab-9527-1dc8808831fc" providerId="ADAL" clId="{C43449F4-C930-4A69-8A87-D450BD169646}" dt="2024-09-26T14:16:19.274" v="1729" actId="478"/>
        <pc:sldMkLst>
          <pc:docMk/>
          <pc:sldMk cId="900301088" sldId="2141412048"/>
        </pc:sldMkLst>
        <pc:picChg chg="add del">
          <ac:chgData name="Kish, Kendra" userId="c224e740-ef1e-45ab-9527-1dc8808831fc" providerId="ADAL" clId="{C43449F4-C930-4A69-8A87-D450BD169646}" dt="2024-09-26T14:16:18.640" v="1728" actId="22"/>
          <ac:picMkLst>
            <pc:docMk/>
            <pc:sldMk cId="900301088" sldId="2141412048"/>
            <ac:picMk id="3" creationId="{77940732-7A1D-6416-81CA-EE13CEAD1C0B}"/>
          </ac:picMkLst>
        </pc:picChg>
        <pc:picChg chg="add del">
          <ac:chgData name="Kish, Kendra" userId="c224e740-ef1e-45ab-9527-1dc8808831fc" providerId="ADAL" clId="{C43449F4-C930-4A69-8A87-D450BD169646}" dt="2024-09-26T14:16:19.274" v="1729" actId="478"/>
          <ac:picMkLst>
            <pc:docMk/>
            <pc:sldMk cId="900301088" sldId="2141412048"/>
            <ac:picMk id="8" creationId="{66BBE940-88C6-8A64-7F26-13F45D19A167}"/>
          </ac:picMkLst>
        </pc:picChg>
      </pc:sldChg>
      <pc:sldChg chg="del">
        <pc:chgData name="Kish, Kendra" userId="c224e740-ef1e-45ab-9527-1dc8808831fc" providerId="ADAL" clId="{C43449F4-C930-4A69-8A87-D450BD169646}" dt="2024-09-26T13:52:29.661" v="0" actId="47"/>
        <pc:sldMkLst>
          <pc:docMk/>
          <pc:sldMk cId="4425285" sldId="2141412051"/>
        </pc:sldMkLst>
      </pc:sldChg>
      <pc:sldChg chg="add del">
        <pc:chgData name="Kish, Kendra" userId="c224e740-ef1e-45ab-9527-1dc8808831fc" providerId="ADAL" clId="{C43449F4-C930-4A69-8A87-D450BD169646}" dt="2024-09-26T14:36:58.160" v="2100" actId="47"/>
        <pc:sldMkLst>
          <pc:docMk/>
          <pc:sldMk cId="4025724377" sldId="2141412051"/>
        </pc:sldMkLst>
      </pc:sldChg>
      <pc:sldChg chg="del">
        <pc:chgData name="Kish, Kendra" userId="c224e740-ef1e-45ab-9527-1dc8808831fc" providerId="ADAL" clId="{C43449F4-C930-4A69-8A87-D450BD169646}" dt="2024-09-26T13:52:29.661" v="0" actId="47"/>
        <pc:sldMkLst>
          <pc:docMk/>
          <pc:sldMk cId="1776852793" sldId="2141412052"/>
        </pc:sldMkLst>
      </pc:sldChg>
      <pc:sldChg chg="del">
        <pc:chgData name="Kish, Kendra" userId="c224e740-ef1e-45ab-9527-1dc8808831fc" providerId="ADAL" clId="{C43449F4-C930-4A69-8A87-D450BD169646}" dt="2024-09-26T13:52:29.661" v="0" actId="47"/>
        <pc:sldMkLst>
          <pc:docMk/>
          <pc:sldMk cId="1900246986" sldId="2141412053"/>
        </pc:sldMkLst>
      </pc:sldChg>
      <pc:sldChg chg="del">
        <pc:chgData name="Kish, Kendra" userId="c224e740-ef1e-45ab-9527-1dc8808831fc" providerId="ADAL" clId="{C43449F4-C930-4A69-8A87-D450BD169646}" dt="2024-09-26T13:52:29.661" v="0" actId="47"/>
        <pc:sldMkLst>
          <pc:docMk/>
          <pc:sldMk cId="590248645" sldId="2141412054"/>
        </pc:sldMkLst>
      </pc:sldChg>
      <pc:sldChg chg="del">
        <pc:chgData name="Kish, Kendra" userId="c224e740-ef1e-45ab-9527-1dc8808831fc" providerId="ADAL" clId="{C43449F4-C930-4A69-8A87-D450BD169646}" dt="2024-09-26T13:52:29.661" v="0" actId="47"/>
        <pc:sldMkLst>
          <pc:docMk/>
          <pc:sldMk cId="3291423913" sldId="2141412055"/>
        </pc:sldMkLst>
      </pc:sldChg>
      <pc:sldChg chg="del">
        <pc:chgData name="Kish, Kendra" userId="c224e740-ef1e-45ab-9527-1dc8808831fc" providerId="ADAL" clId="{C43449F4-C930-4A69-8A87-D450BD169646}" dt="2024-09-26T13:52:29.661" v="0" actId="47"/>
        <pc:sldMkLst>
          <pc:docMk/>
          <pc:sldMk cId="594903137" sldId="2141412056"/>
        </pc:sldMkLst>
      </pc:sldChg>
      <pc:sldChg chg="modSp add del mod">
        <pc:chgData name="Kish, Kendra" userId="c224e740-ef1e-45ab-9527-1dc8808831fc" providerId="ADAL" clId="{C43449F4-C930-4A69-8A87-D450BD169646}" dt="2024-09-26T14:01:00.133" v="823" actId="47"/>
        <pc:sldMkLst>
          <pc:docMk/>
          <pc:sldMk cId="2883719844" sldId="2141412056"/>
        </pc:sldMkLst>
        <pc:spChg chg="mod">
          <ac:chgData name="Kish, Kendra" userId="c224e740-ef1e-45ab-9527-1dc8808831fc" providerId="ADAL" clId="{C43449F4-C930-4A69-8A87-D450BD169646}" dt="2024-09-26T14:00:58.160" v="822" actId="6549"/>
          <ac:spMkLst>
            <pc:docMk/>
            <pc:sldMk cId="2883719844" sldId="2141412056"/>
            <ac:spMk id="2" creationId="{1B0FB305-343C-9BC4-AD8D-8F47C63C947A}"/>
          </ac:spMkLst>
        </pc:spChg>
      </pc:sldChg>
      <pc:sldChg chg="del">
        <pc:chgData name="Kish, Kendra" userId="c224e740-ef1e-45ab-9527-1dc8808831fc" providerId="ADAL" clId="{C43449F4-C930-4A69-8A87-D450BD169646}" dt="2024-09-26T13:52:29.661" v="0" actId="47"/>
        <pc:sldMkLst>
          <pc:docMk/>
          <pc:sldMk cId="474058395" sldId="2141412057"/>
        </pc:sldMkLst>
      </pc:sldChg>
      <pc:sldChg chg="add del">
        <pc:chgData name="Kish, Kendra" userId="c224e740-ef1e-45ab-9527-1dc8808831fc" providerId="ADAL" clId="{C43449F4-C930-4A69-8A87-D450BD169646}" dt="2024-09-26T14:40:04.409" v="2222" actId="47"/>
        <pc:sldMkLst>
          <pc:docMk/>
          <pc:sldMk cId="3424907798" sldId="2141412057"/>
        </pc:sldMkLst>
      </pc:sldChg>
      <pc:sldChg chg="del">
        <pc:chgData name="Kish, Kendra" userId="c224e740-ef1e-45ab-9527-1dc8808831fc" providerId="ADAL" clId="{C43449F4-C930-4A69-8A87-D450BD169646}" dt="2024-09-26T13:52:29.661" v="0" actId="47"/>
        <pc:sldMkLst>
          <pc:docMk/>
          <pc:sldMk cId="2302859085" sldId="2141412058"/>
        </pc:sldMkLst>
      </pc:sldChg>
      <pc:sldChg chg="del">
        <pc:chgData name="Kish, Kendra" userId="c224e740-ef1e-45ab-9527-1dc8808831fc" providerId="ADAL" clId="{C43449F4-C930-4A69-8A87-D450BD169646}" dt="2024-09-26T13:52:29.661" v="0" actId="47"/>
        <pc:sldMkLst>
          <pc:docMk/>
          <pc:sldMk cId="3791319019" sldId="2141412059"/>
        </pc:sldMkLst>
      </pc:sldChg>
      <pc:sldChg chg="del">
        <pc:chgData name="Kish, Kendra" userId="c224e740-ef1e-45ab-9527-1dc8808831fc" providerId="ADAL" clId="{C43449F4-C930-4A69-8A87-D450BD169646}" dt="2024-09-26T13:52:29.661" v="0" actId="47"/>
        <pc:sldMkLst>
          <pc:docMk/>
          <pc:sldMk cId="3324505584" sldId="2141412060"/>
        </pc:sldMkLst>
      </pc:sldChg>
      <pc:sldChg chg="del">
        <pc:chgData name="Kish, Kendra" userId="c224e740-ef1e-45ab-9527-1dc8808831fc" providerId="ADAL" clId="{C43449F4-C930-4A69-8A87-D450BD169646}" dt="2024-09-26T13:52:29.661" v="0" actId="47"/>
        <pc:sldMkLst>
          <pc:docMk/>
          <pc:sldMk cId="1189778867" sldId="2141412061"/>
        </pc:sldMkLst>
      </pc:sldChg>
      <pc:sldChg chg="del">
        <pc:chgData name="Kish, Kendra" userId="c224e740-ef1e-45ab-9527-1dc8808831fc" providerId="ADAL" clId="{C43449F4-C930-4A69-8A87-D450BD169646}" dt="2024-09-26T13:52:29.661" v="0" actId="47"/>
        <pc:sldMkLst>
          <pc:docMk/>
          <pc:sldMk cId="2546577231" sldId="2141412062"/>
        </pc:sldMkLst>
      </pc:sldChg>
      <pc:sldChg chg="del">
        <pc:chgData name="Kish, Kendra" userId="c224e740-ef1e-45ab-9527-1dc8808831fc" providerId="ADAL" clId="{C43449F4-C930-4A69-8A87-D450BD169646}" dt="2024-09-26T13:52:29.661" v="0" actId="47"/>
        <pc:sldMkLst>
          <pc:docMk/>
          <pc:sldMk cId="2344100735" sldId="2141412063"/>
        </pc:sldMkLst>
      </pc:sldChg>
      <pc:sldChg chg="del">
        <pc:chgData name="Kish, Kendra" userId="c224e740-ef1e-45ab-9527-1dc8808831fc" providerId="ADAL" clId="{C43449F4-C930-4A69-8A87-D450BD169646}" dt="2024-09-26T13:58:14.999" v="736" actId="47"/>
        <pc:sldMkLst>
          <pc:docMk/>
          <pc:sldMk cId="3474972900" sldId="2141412064"/>
        </pc:sldMkLst>
      </pc:sldChg>
      <pc:sldChg chg="del">
        <pc:chgData name="Kish, Kendra" userId="c224e740-ef1e-45ab-9527-1dc8808831fc" providerId="ADAL" clId="{C43449F4-C930-4A69-8A87-D450BD169646}" dt="2024-09-26T13:58:14.999" v="736" actId="47"/>
        <pc:sldMkLst>
          <pc:docMk/>
          <pc:sldMk cId="428123107" sldId="2141412065"/>
        </pc:sldMkLst>
      </pc:sldChg>
      <pc:sldChg chg="del">
        <pc:chgData name="Kish, Kendra" userId="c224e740-ef1e-45ab-9527-1dc8808831fc" providerId="ADAL" clId="{C43449F4-C930-4A69-8A87-D450BD169646}" dt="2024-09-26T13:58:14.999" v="736" actId="47"/>
        <pc:sldMkLst>
          <pc:docMk/>
          <pc:sldMk cId="2232653319" sldId="2141412066"/>
        </pc:sldMkLst>
      </pc:sldChg>
      <pc:sldChg chg="del">
        <pc:chgData name="Kish, Kendra" userId="c224e740-ef1e-45ab-9527-1dc8808831fc" providerId="ADAL" clId="{C43449F4-C930-4A69-8A87-D450BD169646}" dt="2024-09-26T13:58:14.999" v="736" actId="47"/>
        <pc:sldMkLst>
          <pc:docMk/>
          <pc:sldMk cId="1465009627" sldId="2141412067"/>
        </pc:sldMkLst>
      </pc:sldChg>
      <pc:sldChg chg="del">
        <pc:chgData name="Kish, Kendra" userId="c224e740-ef1e-45ab-9527-1dc8808831fc" providerId="ADAL" clId="{C43449F4-C930-4A69-8A87-D450BD169646}" dt="2024-09-26T13:58:14.999" v="736" actId="47"/>
        <pc:sldMkLst>
          <pc:docMk/>
          <pc:sldMk cId="1436939587" sldId="2141412068"/>
        </pc:sldMkLst>
      </pc:sldChg>
      <pc:sldChg chg="del">
        <pc:chgData name="Kish, Kendra" userId="c224e740-ef1e-45ab-9527-1dc8808831fc" providerId="ADAL" clId="{C43449F4-C930-4A69-8A87-D450BD169646}" dt="2024-09-26T13:58:14.999" v="736" actId="47"/>
        <pc:sldMkLst>
          <pc:docMk/>
          <pc:sldMk cId="1281750921" sldId="2141412069"/>
        </pc:sldMkLst>
      </pc:sldChg>
      <pc:sldChg chg="del">
        <pc:chgData name="Kish, Kendra" userId="c224e740-ef1e-45ab-9527-1dc8808831fc" providerId="ADAL" clId="{C43449F4-C930-4A69-8A87-D450BD169646}" dt="2024-09-26T13:58:14.999" v="736" actId="47"/>
        <pc:sldMkLst>
          <pc:docMk/>
          <pc:sldMk cId="95701999" sldId="2141412070"/>
        </pc:sldMkLst>
      </pc:sldChg>
      <pc:sldChg chg="del">
        <pc:chgData name="Kish, Kendra" userId="c224e740-ef1e-45ab-9527-1dc8808831fc" providerId="ADAL" clId="{C43449F4-C930-4A69-8A87-D450BD169646}" dt="2024-09-26T13:58:14.999" v="736" actId="47"/>
        <pc:sldMkLst>
          <pc:docMk/>
          <pc:sldMk cId="2626948262" sldId="2141412071"/>
        </pc:sldMkLst>
      </pc:sldChg>
      <pc:sldChg chg="del">
        <pc:chgData name="Kish, Kendra" userId="c224e740-ef1e-45ab-9527-1dc8808831fc" providerId="ADAL" clId="{C43449F4-C930-4A69-8A87-D450BD169646}" dt="2024-09-26T13:58:14.999" v="736" actId="47"/>
        <pc:sldMkLst>
          <pc:docMk/>
          <pc:sldMk cId="873831834" sldId="2141412072"/>
        </pc:sldMkLst>
      </pc:sldChg>
      <pc:sldChg chg="del">
        <pc:chgData name="Kish, Kendra" userId="c224e740-ef1e-45ab-9527-1dc8808831fc" providerId="ADAL" clId="{C43449F4-C930-4A69-8A87-D450BD169646}" dt="2024-09-26T13:58:14.999" v="736" actId="47"/>
        <pc:sldMkLst>
          <pc:docMk/>
          <pc:sldMk cId="2279125988" sldId="2141412073"/>
        </pc:sldMkLst>
      </pc:sldChg>
      <pc:sldChg chg="del">
        <pc:chgData name="Kish, Kendra" userId="c224e740-ef1e-45ab-9527-1dc8808831fc" providerId="ADAL" clId="{C43449F4-C930-4A69-8A87-D450BD169646}" dt="2024-09-26T13:58:14.999" v="736" actId="47"/>
        <pc:sldMkLst>
          <pc:docMk/>
          <pc:sldMk cId="568072080" sldId="2141412074"/>
        </pc:sldMkLst>
      </pc:sldChg>
      <pc:sldChg chg="del">
        <pc:chgData name="Kish, Kendra" userId="c224e740-ef1e-45ab-9527-1dc8808831fc" providerId="ADAL" clId="{C43449F4-C930-4A69-8A87-D450BD169646}" dt="2024-09-26T13:58:14.999" v="736" actId="47"/>
        <pc:sldMkLst>
          <pc:docMk/>
          <pc:sldMk cId="1324241270" sldId="2141412075"/>
        </pc:sldMkLst>
      </pc:sldChg>
      <pc:sldChg chg="del">
        <pc:chgData name="Kish, Kendra" userId="c224e740-ef1e-45ab-9527-1dc8808831fc" providerId="ADAL" clId="{C43449F4-C930-4A69-8A87-D450BD169646}" dt="2024-09-26T13:58:14.999" v="736" actId="47"/>
        <pc:sldMkLst>
          <pc:docMk/>
          <pc:sldMk cId="3301112260" sldId="2141412076"/>
        </pc:sldMkLst>
      </pc:sldChg>
      <pc:sldChg chg="del">
        <pc:chgData name="Kish, Kendra" userId="c224e740-ef1e-45ab-9527-1dc8808831fc" providerId="ADAL" clId="{C43449F4-C930-4A69-8A87-D450BD169646}" dt="2024-09-26T13:52:29.661" v="0" actId="47"/>
        <pc:sldMkLst>
          <pc:docMk/>
          <pc:sldMk cId="195334861" sldId="2141412079"/>
        </pc:sldMkLst>
      </pc:sldChg>
      <pc:sldChg chg="delSp modSp add mod ord">
        <pc:chgData name="Kish, Kendra" userId="c224e740-ef1e-45ab-9527-1dc8808831fc" providerId="ADAL" clId="{C43449F4-C930-4A69-8A87-D450BD169646}" dt="2024-09-26T13:56:58.227" v="735" actId="20577"/>
        <pc:sldMkLst>
          <pc:docMk/>
          <pc:sldMk cId="1161032444" sldId="2141412079"/>
        </pc:sldMkLst>
        <pc:spChg chg="mod">
          <ac:chgData name="Kish, Kendra" userId="c224e740-ef1e-45ab-9527-1dc8808831fc" providerId="ADAL" clId="{C43449F4-C930-4A69-8A87-D450BD169646}" dt="2024-09-26T13:56:58.227" v="735" actId="20577"/>
          <ac:spMkLst>
            <pc:docMk/>
            <pc:sldMk cId="1161032444" sldId="2141412079"/>
            <ac:spMk id="4" creationId="{3AB259E0-D2BB-C27C-2824-F7E5EDE3BF30}"/>
          </ac:spMkLst>
        </pc:spChg>
        <pc:spChg chg="mod">
          <ac:chgData name="Kish, Kendra" userId="c224e740-ef1e-45ab-9527-1dc8808831fc" providerId="ADAL" clId="{C43449F4-C930-4A69-8A87-D450BD169646}" dt="2024-09-26T13:56:22.653" v="659" actId="1076"/>
          <ac:spMkLst>
            <pc:docMk/>
            <pc:sldMk cId="1161032444" sldId="2141412079"/>
            <ac:spMk id="5" creationId="{FB0CABBE-A5E8-B224-946B-DAFCC622A8FC}"/>
          </ac:spMkLst>
        </pc:spChg>
        <pc:picChg chg="del">
          <ac:chgData name="Kish, Kendra" userId="c224e740-ef1e-45ab-9527-1dc8808831fc" providerId="ADAL" clId="{C43449F4-C930-4A69-8A87-D450BD169646}" dt="2024-09-26T13:53:49.786" v="137" actId="478"/>
          <ac:picMkLst>
            <pc:docMk/>
            <pc:sldMk cId="1161032444" sldId="2141412079"/>
            <ac:picMk id="3" creationId="{ECA86F91-F5C7-2C18-391D-2A11CD9192A0}"/>
          </ac:picMkLst>
        </pc:picChg>
      </pc:sldChg>
      <pc:sldChg chg="delSp modSp add mod">
        <pc:chgData name="Kish, Kendra" userId="c224e740-ef1e-45ab-9527-1dc8808831fc" providerId="ADAL" clId="{C43449F4-C930-4A69-8A87-D450BD169646}" dt="2024-09-26T14:02:30.676" v="1019" actId="20577"/>
        <pc:sldMkLst>
          <pc:docMk/>
          <pc:sldMk cId="2120671314" sldId="2141412080"/>
        </pc:sldMkLst>
        <pc:spChg chg="mod">
          <ac:chgData name="Kish, Kendra" userId="c224e740-ef1e-45ab-9527-1dc8808831fc" providerId="ADAL" clId="{C43449F4-C930-4A69-8A87-D450BD169646}" dt="2024-09-26T14:02:30.676" v="1019" actId="20577"/>
          <ac:spMkLst>
            <pc:docMk/>
            <pc:sldMk cId="2120671314" sldId="2141412080"/>
            <ac:spMk id="5" creationId="{FB0CABBE-A5E8-B224-946B-DAFCC622A8FC}"/>
          </ac:spMkLst>
        </pc:spChg>
        <pc:picChg chg="del">
          <ac:chgData name="Kish, Kendra" userId="c224e740-ef1e-45ab-9527-1dc8808831fc" providerId="ADAL" clId="{C43449F4-C930-4A69-8A87-D450BD169646}" dt="2024-09-26T13:59:16.344" v="803" actId="478"/>
          <ac:picMkLst>
            <pc:docMk/>
            <pc:sldMk cId="2120671314" sldId="2141412080"/>
            <ac:picMk id="3" creationId="{00F25BD9-8F76-C8AE-A1D5-1557ADB66C81}"/>
          </ac:picMkLst>
        </pc:picChg>
      </pc:sldChg>
      <pc:sldChg chg="del">
        <pc:chgData name="Kish, Kendra" userId="c224e740-ef1e-45ab-9527-1dc8808831fc" providerId="ADAL" clId="{C43449F4-C930-4A69-8A87-D450BD169646}" dt="2024-09-26T13:52:29.661" v="0" actId="47"/>
        <pc:sldMkLst>
          <pc:docMk/>
          <pc:sldMk cId="4245653539" sldId="2141412080"/>
        </pc:sldMkLst>
      </pc:sldChg>
      <pc:sldChg chg="add del">
        <pc:chgData name="Kish, Kendra" userId="c224e740-ef1e-45ab-9527-1dc8808831fc" providerId="ADAL" clId="{C43449F4-C930-4A69-8A87-D450BD169646}" dt="2024-09-26T14:39:42.184" v="2221" actId="47"/>
        <pc:sldMkLst>
          <pc:docMk/>
          <pc:sldMk cId="1954452067" sldId="2141412081"/>
        </pc:sldMkLst>
      </pc:sldChg>
      <pc:sldChg chg="del">
        <pc:chgData name="Kish, Kendra" userId="c224e740-ef1e-45ab-9527-1dc8808831fc" providerId="ADAL" clId="{C43449F4-C930-4A69-8A87-D450BD169646}" dt="2024-09-26T13:52:29.661" v="0" actId="47"/>
        <pc:sldMkLst>
          <pc:docMk/>
          <pc:sldMk cId="3348565341" sldId="2141412081"/>
        </pc:sldMkLst>
      </pc:sldChg>
      <pc:sldChg chg="modSp add mod addCm delCm modCm">
        <pc:chgData name="Kish, Kendra" userId="c224e740-ef1e-45ab-9527-1dc8808831fc" providerId="ADAL" clId="{C43449F4-C930-4A69-8A87-D450BD169646}" dt="2024-10-01T12:42:54.632" v="3016"/>
        <pc:sldMkLst>
          <pc:docMk/>
          <pc:sldMk cId="1361088989" sldId="2141412082"/>
        </pc:sldMkLst>
        <pc:spChg chg="mod">
          <ac:chgData name="Kish, Kendra" userId="c224e740-ef1e-45ab-9527-1dc8808831fc" providerId="ADAL" clId="{C43449F4-C930-4A69-8A87-D450BD169646}" dt="2024-09-26T14:09:06.588" v="1544" actId="6549"/>
          <ac:spMkLst>
            <pc:docMk/>
            <pc:sldMk cId="1361088989" sldId="2141412082"/>
            <ac:spMk id="4" creationId="{3AB259E0-D2BB-C27C-2824-F7E5EDE3BF30}"/>
          </ac:spMkLst>
        </pc:spChg>
        <pc:spChg chg="mod">
          <ac:chgData name="Kish, Kendra" userId="c224e740-ef1e-45ab-9527-1dc8808831fc" providerId="ADAL" clId="{C43449F4-C930-4A69-8A87-D450BD169646}" dt="2024-10-01T12:42:54.632" v="3016"/>
          <ac:spMkLst>
            <pc:docMk/>
            <pc:sldMk cId="1361088989" sldId="2141412082"/>
            <ac:spMk id="5" creationId="{FB0CABBE-A5E8-B224-946B-DAFCC622A8FC}"/>
          </ac:spMkLst>
        </pc:spChg>
        <pc:extLst>
          <p:ext xmlns:p="http://schemas.openxmlformats.org/presentationml/2006/main" uri="{D6D511B9-2390-475A-947B-AFAB55BFBCF1}">
            <pc226:cmChg xmlns:pc226="http://schemas.microsoft.com/office/powerpoint/2022/06/main/command" chg="add del mod">
              <pc226:chgData name="Kish, Kendra" userId="c224e740-ef1e-45ab-9527-1dc8808831fc" providerId="ADAL" clId="{C43449F4-C930-4A69-8A87-D450BD169646}" dt="2024-09-26T14:46:18.697" v="2226"/>
              <pc2:cmMkLst xmlns:pc2="http://schemas.microsoft.com/office/powerpoint/2019/9/main/command">
                <pc:docMk/>
                <pc:sldMk cId="1361088989" sldId="2141412082"/>
                <pc2:cmMk id="{251F4B72-746B-48A9-9798-B9594FD1196D}"/>
              </pc2:cmMkLst>
            </pc226:cmChg>
          </p:ext>
        </pc:extLst>
      </pc:sldChg>
      <pc:sldChg chg="del">
        <pc:chgData name="Kish, Kendra" userId="c224e740-ef1e-45ab-9527-1dc8808831fc" providerId="ADAL" clId="{C43449F4-C930-4A69-8A87-D450BD169646}" dt="2024-09-26T13:52:29.661" v="0" actId="47"/>
        <pc:sldMkLst>
          <pc:docMk/>
          <pc:sldMk cId="2211046921" sldId="2141412082"/>
        </pc:sldMkLst>
      </pc:sldChg>
      <pc:sldChg chg="del">
        <pc:chgData name="Kish, Kendra" userId="c224e740-ef1e-45ab-9527-1dc8808831fc" providerId="ADAL" clId="{C43449F4-C930-4A69-8A87-D450BD169646}" dt="2024-09-26T13:52:29.661" v="0" actId="47"/>
        <pc:sldMkLst>
          <pc:docMk/>
          <pc:sldMk cId="753316127" sldId="2141412083"/>
        </pc:sldMkLst>
      </pc:sldChg>
      <pc:sldChg chg="modSp add mod ord addCm delCm">
        <pc:chgData name="Kish, Kendra" userId="c224e740-ef1e-45ab-9527-1dc8808831fc" providerId="ADAL" clId="{C43449F4-C930-4A69-8A87-D450BD169646}" dt="2024-10-01T12:43:05.619" v="3017"/>
        <pc:sldMkLst>
          <pc:docMk/>
          <pc:sldMk cId="2821350721" sldId="2141412083"/>
        </pc:sldMkLst>
        <pc:spChg chg="mod">
          <ac:chgData name="Kish, Kendra" userId="c224e740-ef1e-45ab-9527-1dc8808831fc" providerId="ADAL" clId="{C43449F4-C930-4A69-8A87-D450BD169646}" dt="2024-09-26T14:09:32.345" v="1557" actId="20577"/>
          <ac:spMkLst>
            <pc:docMk/>
            <pc:sldMk cId="2821350721" sldId="2141412083"/>
            <ac:spMk id="4" creationId="{3AB259E0-D2BB-C27C-2824-F7E5EDE3BF30}"/>
          </ac:spMkLst>
        </pc:spChg>
        <pc:spChg chg="mod">
          <ac:chgData name="Kish, Kendra" userId="c224e740-ef1e-45ab-9527-1dc8808831fc" providerId="ADAL" clId="{C43449F4-C930-4A69-8A87-D450BD169646}" dt="2024-10-01T12:43:05.619" v="3017"/>
          <ac:spMkLst>
            <pc:docMk/>
            <pc:sldMk cId="2821350721" sldId="2141412083"/>
            <ac:spMk id="5" creationId="{FB0CABBE-A5E8-B224-946B-DAFCC622A8FC}"/>
          </ac:spMkLst>
        </pc:spChg>
        <pc:extLst>
          <p:ext xmlns:p="http://schemas.openxmlformats.org/presentationml/2006/main" uri="{D6D511B9-2390-475A-947B-AFAB55BFBCF1}">
            <pc226:cmChg xmlns:pc226="http://schemas.microsoft.com/office/powerpoint/2022/06/main/command" chg="add del">
              <pc226:chgData name="Kish, Kendra" userId="c224e740-ef1e-45ab-9527-1dc8808831fc" providerId="ADAL" clId="{C43449F4-C930-4A69-8A87-D450BD169646}" dt="2024-09-26T14:46:28.028" v="2228"/>
              <pc2:cmMkLst xmlns:pc2="http://schemas.microsoft.com/office/powerpoint/2019/9/main/command">
                <pc:docMk/>
                <pc:sldMk cId="2821350721" sldId="2141412083"/>
                <pc2:cmMk id="{1C90D193-C58E-4EE0-A72F-FE4DC7FCEBEB}"/>
              </pc2:cmMkLst>
            </pc226:cmChg>
          </p:ext>
        </pc:extLst>
      </pc:sldChg>
      <pc:sldChg chg="addSp delSp modSp add mod ord">
        <pc:chgData name="Kish, Kendra" userId="c224e740-ef1e-45ab-9527-1dc8808831fc" providerId="ADAL" clId="{C43449F4-C930-4A69-8A87-D450BD169646}" dt="2024-10-08T13:09:23.345" v="3039" actId="1076"/>
        <pc:sldMkLst>
          <pc:docMk/>
          <pc:sldMk cId="1755529951" sldId="2141412084"/>
        </pc:sldMkLst>
        <pc:spChg chg="mod">
          <ac:chgData name="Kish, Kendra" userId="c224e740-ef1e-45ab-9527-1dc8808831fc" providerId="ADAL" clId="{C43449F4-C930-4A69-8A87-D450BD169646}" dt="2024-09-26T14:34:04.289" v="1991" actId="6549"/>
          <ac:spMkLst>
            <pc:docMk/>
            <pc:sldMk cId="1755529951" sldId="2141412084"/>
            <ac:spMk id="5" creationId="{FB0CABBE-A5E8-B224-946B-DAFCC622A8FC}"/>
          </ac:spMkLst>
        </pc:spChg>
        <pc:picChg chg="add del mod">
          <ac:chgData name="Kish, Kendra" userId="c224e740-ef1e-45ab-9527-1dc8808831fc" providerId="ADAL" clId="{C43449F4-C930-4A69-8A87-D450BD169646}" dt="2024-09-26T14:25:30.630" v="1985" actId="21"/>
          <ac:picMkLst>
            <pc:docMk/>
            <pc:sldMk cId="1755529951" sldId="2141412084"/>
            <ac:picMk id="3" creationId="{3A965788-EE9A-1E2B-79BA-950E174B7A82}"/>
          </ac:picMkLst>
        </pc:picChg>
        <pc:picChg chg="add mod">
          <ac:chgData name="Kish, Kendra" userId="c224e740-ef1e-45ab-9527-1dc8808831fc" providerId="ADAL" clId="{C43449F4-C930-4A69-8A87-D450BD169646}" dt="2024-10-08T13:09:23.345" v="3039" actId="1076"/>
          <ac:picMkLst>
            <pc:docMk/>
            <pc:sldMk cId="1755529951" sldId="2141412084"/>
            <ac:picMk id="3" creationId="{D83478DF-260A-33AB-2205-035FC282D09A}"/>
          </ac:picMkLst>
        </pc:picChg>
        <pc:picChg chg="add del mod">
          <ac:chgData name="Kish, Kendra" userId="c224e740-ef1e-45ab-9527-1dc8808831fc" providerId="ADAL" clId="{C43449F4-C930-4A69-8A87-D450BD169646}" dt="2024-10-08T13:09:17.679" v="3037" actId="478"/>
          <ac:picMkLst>
            <pc:docMk/>
            <pc:sldMk cId="1755529951" sldId="2141412084"/>
            <ac:picMk id="7" creationId="{6B6E2983-C2AD-1C73-C2BF-5435F3C26C4F}"/>
          </ac:picMkLst>
        </pc:picChg>
      </pc:sldChg>
      <pc:sldChg chg="del">
        <pc:chgData name="Kish, Kendra" userId="c224e740-ef1e-45ab-9527-1dc8808831fc" providerId="ADAL" clId="{C43449F4-C930-4A69-8A87-D450BD169646}" dt="2024-09-26T13:52:29.661" v="0" actId="47"/>
        <pc:sldMkLst>
          <pc:docMk/>
          <pc:sldMk cId="3443061658" sldId="2141412084"/>
        </pc:sldMkLst>
      </pc:sldChg>
      <pc:sldChg chg="del">
        <pc:chgData name="Kish, Kendra" userId="c224e740-ef1e-45ab-9527-1dc8808831fc" providerId="ADAL" clId="{C43449F4-C930-4A69-8A87-D450BD169646}" dt="2024-09-26T13:52:29.661" v="0" actId="47"/>
        <pc:sldMkLst>
          <pc:docMk/>
          <pc:sldMk cId="3490490954" sldId="2141412085"/>
        </pc:sldMkLst>
      </pc:sldChg>
      <pc:sldChg chg="addSp delSp modSp add mod">
        <pc:chgData name="Kish, Kendra" userId="c224e740-ef1e-45ab-9527-1dc8808831fc" providerId="ADAL" clId="{C43449F4-C930-4A69-8A87-D450BD169646}" dt="2024-09-27T13:57:29.772" v="3015" actId="20577"/>
        <pc:sldMkLst>
          <pc:docMk/>
          <pc:sldMk cId="3938361470" sldId="2141412085"/>
        </pc:sldMkLst>
        <pc:spChg chg="mod">
          <ac:chgData name="Kish, Kendra" userId="c224e740-ef1e-45ab-9527-1dc8808831fc" providerId="ADAL" clId="{C43449F4-C930-4A69-8A87-D450BD169646}" dt="2024-09-27T13:57:29.772" v="3015" actId="20577"/>
          <ac:spMkLst>
            <pc:docMk/>
            <pc:sldMk cId="3938361470" sldId="2141412085"/>
            <ac:spMk id="5" creationId="{FB0CABBE-A5E8-B224-946B-DAFCC622A8FC}"/>
          </ac:spMkLst>
        </pc:spChg>
        <pc:picChg chg="add mod">
          <ac:chgData name="Kish, Kendra" userId="c224e740-ef1e-45ab-9527-1dc8808831fc" providerId="ADAL" clId="{C43449F4-C930-4A69-8A87-D450BD169646}" dt="2024-09-27T13:57:27.809" v="3014" actId="1076"/>
          <ac:picMkLst>
            <pc:docMk/>
            <pc:sldMk cId="3938361470" sldId="2141412085"/>
            <ac:picMk id="3" creationId="{1A46F52A-1394-CC3A-0628-4EB559557FBF}"/>
          </ac:picMkLst>
        </pc:picChg>
        <pc:picChg chg="del mod">
          <ac:chgData name="Kish, Kendra" userId="c224e740-ef1e-45ab-9527-1dc8808831fc" providerId="ADAL" clId="{C43449F4-C930-4A69-8A87-D450BD169646}" dt="2024-09-27T13:49:28.363" v="2502" actId="478"/>
          <ac:picMkLst>
            <pc:docMk/>
            <pc:sldMk cId="3938361470" sldId="2141412085"/>
            <ac:picMk id="6" creationId="{A439A911-CE3A-4BC0-F43F-E4B977ED1A74}"/>
          </ac:picMkLst>
        </pc:picChg>
      </pc:sldChg>
      <pc:sldChg chg="addSp delSp modSp add mod">
        <pc:chgData name="Kish, Kendra" userId="c224e740-ef1e-45ab-9527-1dc8808831fc" providerId="ADAL" clId="{C43449F4-C930-4A69-8A87-D450BD169646}" dt="2024-09-27T13:56:14.368" v="2774" actId="1076"/>
        <pc:sldMkLst>
          <pc:docMk/>
          <pc:sldMk cId="1941887239" sldId="2141412086"/>
        </pc:sldMkLst>
        <pc:spChg chg="mod">
          <ac:chgData name="Kish, Kendra" userId="c224e740-ef1e-45ab-9527-1dc8808831fc" providerId="ADAL" clId="{C43449F4-C930-4A69-8A87-D450BD169646}" dt="2024-09-27T13:56:03.142" v="2770" actId="20577"/>
          <ac:spMkLst>
            <pc:docMk/>
            <pc:sldMk cId="1941887239" sldId="2141412086"/>
            <ac:spMk id="6" creationId="{FB0CABBE-A5E8-B224-946B-DAFCC622A8FC}"/>
          </ac:spMkLst>
        </pc:spChg>
        <pc:picChg chg="del">
          <ac:chgData name="Kish, Kendra" userId="c224e740-ef1e-45ab-9527-1dc8808831fc" providerId="ADAL" clId="{C43449F4-C930-4A69-8A87-D450BD169646}" dt="2024-09-27T13:55:18.189" v="2756" actId="478"/>
          <ac:picMkLst>
            <pc:docMk/>
            <pc:sldMk cId="1941887239" sldId="2141412086"/>
            <ac:picMk id="2" creationId="{5A7535F2-A50C-3082-3594-F2A73D3E638F}"/>
          </ac:picMkLst>
        </pc:picChg>
        <pc:picChg chg="del">
          <ac:chgData name="Kish, Kendra" userId="c224e740-ef1e-45ab-9527-1dc8808831fc" providerId="ADAL" clId="{C43449F4-C930-4A69-8A87-D450BD169646}" dt="2024-09-27T13:55:16.362" v="2755" actId="478"/>
          <ac:picMkLst>
            <pc:docMk/>
            <pc:sldMk cId="1941887239" sldId="2141412086"/>
            <ac:picMk id="3" creationId="{B1D40F0A-BB7B-D8B6-0EF1-99316D56AAEF}"/>
          </ac:picMkLst>
        </pc:picChg>
        <pc:picChg chg="add mod">
          <ac:chgData name="Kish, Kendra" userId="c224e740-ef1e-45ab-9527-1dc8808831fc" providerId="ADAL" clId="{C43449F4-C930-4A69-8A87-D450BD169646}" dt="2024-09-27T13:56:11.846" v="2773" actId="1076"/>
          <ac:picMkLst>
            <pc:docMk/>
            <pc:sldMk cId="1941887239" sldId="2141412086"/>
            <ac:picMk id="8" creationId="{1745E5E4-C419-AF08-3993-C58E4B492E28}"/>
          </ac:picMkLst>
        </pc:picChg>
        <pc:picChg chg="add mod">
          <ac:chgData name="Kish, Kendra" userId="c224e740-ef1e-45ab-9527-1dc8808831fc" providerId="ADAL" clId="{C43449F4-C930-4A69-8A87-D450BD169646}" dt="2024-09-27T13:56:14.368" v="2774" actId="1076"/>
          <ac:picMkLst>
            <pc:docMk/>
            <pc:sldMk cId="1941887239" sldId="2141412086"/>
            <ac:picMk id="10" creationId="{3653E5A3-5830-4B07-759D-CBCD02E87338}"/>
          </ac:picMkLst>
        </pc:picChg>
      </pc:sldChg>
      <pc:sldMasterChg chg="delSldLayout">
        <pc:chgData name="Kish, Kendra" userId="c224e740-ef1e-45ab-9527-1dc8808831fc" providerId="ADAL" clId="{C43449F4-C930-4A69-8A87-D450BD169646}" dt="2024-09-26T13:52:29.661" v="0" actId="47"/>
        <pc:sldMasterMkLst>
          <pc:docMk/>
          <pc:sldMasterMk cId="719102722" sldId="2147483660"/>
        </pc:sldMasterMkLst>
        <pc:sldLayoutChg chg="del">
          <pc:chgData name="Kish, Kendra" userId="c224e740-ef1e-45ab-9527-1dc8808831fc" providerId="ADAL" clId="{C43449F4-C930-4A69-8A87-D450BD169646}" dt="2024-09-26T13:52:29.661" v="0" actId="47"/>
          <pc:sldLayoutMkLst>
            <pc:docMk/>
            <pc:sldMasterMk cId="719102722" sldId="2147483660"/>
            <pc:sldLayoutMk cId="2358410854" sldId="2147483673"/>
          </pc:sldLayoutMkLst>
        </pc:sldLayoutChg>
      </pc:sldMasterChg>
    </pc:docChg>
  </pc:docChgLst>
  <pc:docChgLst>
    <pc:chgData name="Cruse, Sara" userId="S::10164100@id.ohio.gov::64d5d4b2-5a41-4061-8f7a-c8137212c403" providerId="AD" clId="Web-{7AA46BCB-1DF2-C1B0-7FE1-B8700FB54CF9}"/>
    <pc:docChg chg="mod modSld">
      <pc:chgData name="Cruse, Sara" userId="S::10164100@id.ohio.gov::64d5d4b2-5a41-4061-8f7a-c8137212c403" providerId="AD" clId="Web-{7AA46BCB-1DF2-C1B0-7FE1-B8700FB54CF9}" dt="2024-09-26T14:40:36.403" v="11"/>
      <pc:docMkLst>
        <pc:docMk/>
      </pc:docMkLst>
      <pc:sldChg chg="modSp modCm">
        <pc:chgData name="Cruse, Sara" userId="S::10164100@id.ohio.gov::64d5d4b2-5a41-4061-8f7a-c8137212c403" providerId="AD" clId="Web-{7AA46BCB-1DF2-C1B0-7FE1-B8700FB54CF9}" dt="2024-09-26T14:40:10.528" v="10" actId="20577"/>
        <pc:sldMkLst>
          <pc:docMk/>
          <pc:sldMk cId="2821350721" sldId="2141412083"/>
        </pc:sldMkLst>
        <pc:spChg chg="mod">
          <ac:chgData name="Cruse, Sara" userId="S::10164100@id.ohio.gov::64d5d4b2-5a41-4061-8f7a-c8137212c403" providerId="AD" clId="Web-{7AA46BCB-1DF2-C1B0-7FE1-B8700FB54CF9}" dt="2024-09-26T14:40:10.528" v="10" actId="20577"/>
          <ac:spMkLst>
            <pc:docMk/>
            <pc:sldMk cId="2821350721" sldId="2141412083"/>
            <ac:spMk id="5" creationId="{FB0CABBE-A5E8-B224-946B-DAFCC622A8FC}"/>
          </ac:spMkLst>
        </pc:spChg>
        <pc:extLst>
          <p:ext xmlns:p="http://schemas.openxmlformats.org/presentationml/2006/main" uri="{D6D511B9-2390-475A-947B-AFAB55BFBCF1}">
            <pc226:cmChg xmlns:pc226="http://schemas.microsoft.com/office/powerpoint/2022/06/main/command" chg="mod">
              <pc226:chgData name="Cruse, Sara" userId="S::10164100@id.ohio.gov::64d5d4b2-5a41-4061-8f7a-c8137212c403" providerId="AD" clId="Web-{7AA46BCB-1DF2-C1B0-7FE1-B8700FB54CF9}" dt="2024-09-26T14:40:10.528" v="10" actId="20577"/>
              <pc2:cmMkLst xmlns:pc2="http://schemas.microsoft.com/office/powerpoint/2019/9/main/command">
                <pc:docMk/>
                <pc:sldMk cId="2821350721" sldId="2141412083"/>
                <pc2:cmMk id="{1C90D193-C58E-4EE0-A72F-FE4DC7FCEBEB}"/>
              </pc2:cmMkLst>
            </pc226:cmChg>
          </p:ext>
        </pc:extLst>
      </pc:sldChg>
    </pc:docChg>
  </pc:docChgLst>
  <pc:docChgLst>
    <pc:chgData name="Crawford, Gaye" userId="1446516b-3e14-44d4-994c-68307b6b29a3" providerId="ADAL" clId="{7D226FE9-1080-4C9E-B840-73F251E8EE03}"/>
    <pc:docChg chg="modSld">
      <pc:chgData name="Crawford, Gaye" userId="1446516b-3e14-44d4-994c-68307b6b29a3" providerId="ADAL" clId="{7D226FE9-1080-4C9E-B840-73F251E8EE03}" dt="2024-10-01T12:38:02.689" v="3"/>
      <pc:docMkLst>
        <pc:docMk/>
      </pc:docMkLst>
      <pc:sldChg chg="setBg">
        <pc:chgData name="Crawford, Gaye" userId="1446516b-3e14-44d4-994c-68307b6b29a3" providerId="ADAL" clId="{7D226FE9-1080-4C9E-B840-73F251E8EE03}" dt="2024-10-01T12:38:02.689" v="3"/>
        <pc:sldMkLst>
          <pc:docMk/>
          <pc:sldMk cId="3708206644" sldId="214141204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8EE1DE-7339-4977-A02A-D35A1A83E22A}" type="datetimeFigureOut">
              <a:rPr lang="en-US" smtClean="0"/>
              <a:t>10/8/2024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6651CF-F70A-4717-A989-2F7C48FFCFA0}" type="slidenum">
              <a:rPr lang="en-US" smtClean="0"/>
              <a:t>‹#›</a:t>
            </a:fld>
            <a:endParaRPr lang="en-US"/>
          </a:p>
        </p:txBody>
      </p:sp>
    </p:spTree>
    <p:extLst>
      <p:ext uri="{BB962C8B-B14F-4D97-AF65-F5344CB8AC3E}">
        <p14:creationId xmlns:p14="http://schemas.microsoft.com/office/powerpoint/2010/main" val="2052223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2</a:t>
            </a:fld>
            <a:endParaRPr lang="en-US"/>
          </a:p>
        </p:txBody>
      </p:sp>
    </p:spTree>
    <p:extLst>
      <p:ext uri="{BB962C8B-B14F-4D97-AF65-F5344CB8AC3E}">
        <p14:creationId xmlns:p14="http://schemas.microsoft.com/office/powerpoint/2010/main" val="1688926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11</a:t>
            </a:fld>
            <a:endParaRPr lang="en-US"/>
          </a:p>
        </p:txBody>
      </p:sp>
    </p:spTree>
    <p:extLst>
      <p:ext uri="{BB962C8B-B14F-4D97-AF65-F5344CB8AC3E}">
        <p14:creationId xmlns:p14="http://schemas.microsoft.com/office/powerpoint/2010/main" val="1645780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12</a:t>
            </a:fld>
            <a:endParaRPr lang="en-US"/>
          </a:p>
        </p:txBody>
      </p:sp>
    </p:spTree>
    <p:extLst>
      <p:ext uri="{BB962C8B-B14F-4D97-AF65-F5344CB8AC3E}">
        <p14:creationId xmlns:p14="http://schemas.microsoft.com/office/powerpoint/2010/main" val="1436733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rPr>
              <a:t> From the Placement Need Post, you are able to Indicate Interest. You can do this by requesting additional information or by giving a potential placement provider. If you click need additional information, that will be sent to the user that created the post and nothing additional is needed from you. </a:t>
            </a:r>
            <a:endParaRPr lang="en-US"/>
          </a:p>
        </p:txBody>
      </p:sp>
      <p:sp>
        <p:nvSpPr>
          <p:cNvPr id="4" name="Slide Number Placeholder 3"/>
          <p:cNvSpPr>
            <a:spLocks noGrp="1"/>
          </p:cNvSpPr>
          <p:nvPr>
            <p:ph type="sldNum" sz="quarter" idx="5"/>
          </p:nvPr>
        </p:nvSpPr>
        <p:spPr/>
        <p:txBody>
          <a:bodyPr/>
          <a:lstStyle/>
          <a:p>
            <a:fld id="{03CF65B9-6283-4B16-9B71-738031B9F8D3}" type="slidenum">
              <a:rPr lang="en-US" smtClean="0"/>
              <a:t>13</a:t>
            </a:fld>
            <a:endParaRPr lang="en-US"/>
          </a:p>
        </p:txBody>
      </p:sp>
    </p:spTree>
    <p:extLst>
      <p:ext uri="{BB962C8B-B14F-4D97-AF65-F5344CB8AC3E}">
        <p14:creationId xmlns:p14="http://schemas.microsoft.com/office/powerpoint/2010/main" val="3365079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a:effectLst/>
                <a:latin typeface="Calibri" panose="020F0502020204030204" pitchFamily="34" charset="0"/>
              </a:rPr>
              <a:t>If you click Potential Placement available, you will be asked to enter the Provider ID, Provider name, and Provider Function for each potential placement you have. This doesn't mean that provider will 100% take that youth, but that additional conversations should be had to confirm that this would be a good fit. You can enter one or 100 providers.</a:t>
            </a:r>
          </a:p>
          <a:p>
            <a:pPr marL="0" marR="0">
              <a:spcBef>
                <a:spcPts val="0"/>
              </a:spcBef>
              <a:spcAft>
                <a:spcPts val="0"/>
              </a:spcAft>
            </a:pPr>
            <a:r>
              <a:rPr lang="en-US" sz="1800">
                <a:effectLst/>
                <a:latin typeface="Calibri" panose="020F0502020204030204" pitchFamily="34" charset="0"/>
              </a:rPr>
              <a:t> </a:t>
            </a:r>
          </a:p>
          <a:p>
            <a:endParaRPr lang="en-US"/>
          </a:p>
        </p:txBody>
      </p:sp>
      <p:sp>
        <p:nvSpPr>
          <p:cNvPr id="4" name="Slide Number Placeholder 3"/>
          <p:cNvSpPr>
            <a:spLocks noGrp="1"/>
          </p:cNvSpPr>
          <p:nvPr>
            <p:ph type="sldNum" sz="quarter" idx="5"/>
          </p:nvPr>
        </p:nvSpPr>
        <p:spPr/>
        <p:txBody>
          <a:bodyPr/>
          <a:lstStyle/>
          <a:p>
            <a:fld id="{03CF65B9-6283-4B16-9B71-738031B9F8D3}" type="slidenum">
              <a:rPr lang="en-US" smtClean="0"/>
              <a:t>14</a:t>
            </a:fld>
            <a:endParaRPr lang="en-US"/>
          </a:p>
        </p:txBody>
      </p:sp>
    </p:spTree>
    <p:extLst>
      <p:ext uri="{BB962C8B-B14F-4D97-AF65-F5344CB8AC3E}">
        <p14:creationId xmlns:p14="http://schemas.microsoft.com/office/powerpoint/2010/main" val="1102386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rPr>
              <a:t>From this page you can also Add or Update your providers, cancel your interest on one or multiple providers, or cancel your overall interest. You will be asked for a cancellation reason either way. If canceling overall interest, you will be provided a textbox to state why interest was canceled. If canceling individual providers, you will be asked to select a cancellation reason from the drop down list. You can also add another provider line if you have an additional provider that may be interested in placement. </a:t>
            </a:r>
            <a:endParaRPr lang="en-US"/>
          </a:p>
        </p:txBody>
      </p:sp>
      <p:sp>
        <p:nvSpPr>
          <p:cNvPr id="4" name="Slide Number Placeholder 3"/>
          <p:cNvSpPr>
            <a:spLocks noGrp="1"/>
          </p:cNvSpPr>
          <p:nvPr>
            <p:ph type="sldNum" sz="quarter" idx="5"/>
          </p:nvPr>
        </p:nvSpPr>
        <p:spPr/>
        <p:txBody>
          <a:bodyPr/>
          <a:lstStyle/>
          <a:p>
            <a:fld id="{03CF65B9-6283-4B16-9B71-738031B9F8D3}" type="slidenum">
              <a:rPr lang="en-US" smtClean="0"/>
              <a:t>15</a:t>
            </a:fld>
            <a:endParaRPr lang="en-US"/>
          </a:p>
        </p:txBody>
      </p:sp>
    </p:spTree>
    <p:extLst>
      <p:ext uri="{BB962C8B-B14F-4D97-AF65-F5344CB8AC3E}">
        <p14:creationId xmlns:p14="http://schemas.microsoft.com/office/powerpoint/2010/main" val="237580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3</a:t>
            </a:fld>
            <a:endParaRPr lang="en-US"/>
          </a:p>
        </p:txBody>
      </p:sp>
    </p:spTree>
    <p:extLst>
      <p:ext uri="{BB962C8B-B14F-4D97-AF65-F5344CB8AC3E}">
        <p14:creationId xmlns:p14="http://schemas.microsoft.com/office/powerpoint/2010/main" val="2480036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4</a:t>
            </a:fld>
            <a:endParaRPr lang="en-US"/>
          </a:p>
        </p:txBody>
      </p:sp>
    </p:spTree>
    <p:extLst>
      <p:ext uri="{BB962C8B-B14F-4D97-AF65-F5344CB8AC3E}">
        <p14:creationId xmlns:p14="http://schemas.microsoft.com/office/powerpoint/2010/main" val="2913843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need to zoom in on the mockup during meeting</a:t>
            </a:r>
          </a:p>
        </p:txBody>
      </p:sp>
      <p:sp>
        <p:nvSpPr>
          <p:cNvPr id="4" name="Slide Number Placeholder 3"/>
          <p:cNvSpPr>
            <a:spLocks noGrp="1"/>
          </p:cNvSpPr>
          <p:nvPr>
            <p:ph type="sldNum" sz="quarter" idx="5"/>
          </p:nvPr>
        </p:nvSpPr>
        <p:spPr/>
        <p:txBody>
          <a:bodyPr/>
          <a:lstStyle/>
          <a:p>
            <a:fld id="{586651CF-F70A-4717-A989-2F7C48FFCFA0}" type="slidenum">
              <a:rPr lang="en-US" smtClean="0"/>
              <a:t>5</a:t>
            </a:fld>
            <a:endParaRPr lang="en-US"/>
          </a:p>
        </p:txBody>
      </p:sp>
    </p:spTree>
    <p:extLst>
      <p:ext uri="{BB962C8B-B14F-4D97-AF65-F5344CB8AC3E}">
        <p14:creationId xmlns:p14="http://schemas.microsoft.com/office/powerpoint/2010/main" val="4035597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need to zoom in on the mockup during meeting</a:t>
            </a:r>
          </a:p>
        </p:txBody>
      </p:sp>
      <p:sp>
        <p:nvSpPr>
          <p:cNvPr id="4" name="Slide Number Placeholder 3"/>
          <p:cNvSpPr>
            <a:spLocks noGrp="1"/>
          </p:cNvSpPr>
          <p:nvPr>
            <p:ph type="sldNum" sz="quarter" idx="5"/>
          </p:nvPr>
        </p:nvSpPr>
        <p:spPr/>
        <p:txBody>
          <a:bodyPr/>
          <a:lstStyle/>
          <a:p>
            <a:fld id="{586651CF-F70A-4717-A989-2F7C48FFCFA0}" type="slidenum">
              <a:rPr lang="en-US" smtClean="0"/>
              <a:t>6</a:t>
            </a:fld>
            <a:endParaRPr lang="en-US"/>
          </a:p>
        </p:txBody>
      </p:sp>
    </p:spTree>
    <p:extLst>
      <p:ext uri="{BB962C8B-B14F-4D97-AF65-F5344CB8AC3E}">
        <p14:creationId xmlns:p14="http://schemas.microsoft.com/office/powerpoint/2010/main" val="4067991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Will need to zoom in on the mockup during meeting</a:t>
            </a:r>
          </a:p>
        </p:txBody>
      </p:sp>
      <p:sp>
        <p:nvSpPr>
          <p:cNvPr id="4" name="Slide Number Placeholder 3"/>
          <p:cNvSpPr>
            <a:spLocks noGrp="1"/>
          </p:cNvSpPr>
          <p:nvPr>
            <p:ph type="sldNum" sz="quarter" idx="5"/>
          </p:nvPr>
        </p:nvSpPr>
        <p:spPr/>
        <p:txBody>
          <a:bodyPr/>
          <a:lstStyle/>
          <a:p>
            <a:fld id="{586651CF-F70A-4717-A989-2F7C48FFCFA0}" type="slidenum">
              <a:rPr lang="en-US" smtClean="0"/>
              <a:t>7</a:t>
            </a:fld>
            <a:endParaRPr lang="en-US"/>
          </a:p>
        </p:txBody>
      </p:sp>
    </p:spTree>
    <p:extLst>
      <p:ext uri="{BB962C8B-B14F-4D97-AF65-F5344CB8AC3E}">
        <p14:creationId xmlns:p14="http://schemas.microsoft.com/office/powerpoint/2010/main" val="2670635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8</a:t>
            </a:fld>
            <a:endParaRPr lang="en-US"/>
          </a:p>
        </p:txBody>
      </p:sp>
    </p:spTree>
    <p:extLst>
      <p:ext uri="{BB962C8B-B14F-4D97-AF65-F5344CB8AC3E}">
        <p14:creationId xmlns:p14="http://schemas.microsoft.com/office/powerpoint/2010/main" val="3622150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9</a:t>
            </a:fld>
            <a:endParaRPr lang="en-US"/>
          </a:p>
        </p:txBody>
      </p:sp>
    </p:spTree>
    <p:extLst>
      <p:ext uri="{BB962C8B-B14F-4D97-AF65-F5344CB8AC3E}">
        <p14:creationId xmlns:p14="http://schemas.microsoft.com/office/powerpoint/2010/main" val="1933082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86651CF-F70A-4717-A989-2F7C48FFCFA0}" type="slidenum">
              <a:rPr lang="en-US" smtClean="0"/>
              <a:t>10</a:t>
            </a:fld>
            <a:endParaRPr lang="en-US"/>
          </a:p>
        </p:txBody>
      </p:sp>
    </p:spTree>
    <p:extLst>
      <p:ext uri="{BB962C8B-B14F-4D97-AF65-F5344CB8AC3E}">
        <p14:creationId xmlns:p14="http://schemas.microsoft.com/office/powerpoint/2010/main" val="3368768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50E61-6C65-947B-22F6-9DFA6F499F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F9ECB0-5D17-22FB-4661-AE8AB8B59F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7DC240-0672-B72A-E3F8-E26713ECB645}"/>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5" name="Footer Placeholder 4">
            <a:extLst>
              <a:ext uri="{FF2B5EF4-FFF2-40B4-BE49-F238E27FC236}">
                <a16:creationId xmlns:a16="http://schemas.microsoft.com/office/drawing/2014/main" id="{ED584F25-E928-7D3D-47D7-2BC70E404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15256-5631-4404-21D7-CC64A1D81FCA}"/>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134073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C449D-844D-BA72-803B-FC15F05665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952DD0-F512-45AA-3AF2-9D5C83E2E2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C537F9-14D9-E0B9-FC0A-F76DA76F8A3D}"/>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5" name="Footer Placeholder 4">
            <a:extLst>
              <a:ext uri="{FF2B5EF4-FFF2-40B4-BE49-F238E27FC236}">
                <a16:creationId xmlns:a16="http://schemas.microsoft.com/office/drawing/2014/main" id="{4316BE08-9360-5348-9D4F-C1D5F402C9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BAB67-E9FB-6BEA-F8BA-1A225F5EBB05}"/>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3577794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289B78-E286-53DE-53A4-8084FE8654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DA931B-181C-275E-EA6C-673F7DF692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2106C0-0C5C-0B6B-81F7-9E7CAE9AF7BE}"/>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5" name="Footer Placeholder 4">
            <a:extLst>
              <a:ext uri="{FF2B5EF4-FFF2-40B4-BE49-F238E27FC236}">
                <a16:creationId xmlns:a16="http://schemas.microsoft.com/office/drawing/2014/main" id="{F71D8565-39F4-D33D-083A-868E1CF81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2D3BE6-02A1-C094-6850-22D41B50B86B}"/>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790097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estions GOV">
    <p:bg>
      <p:bgPr>
        <a:blipFill>
          <a:blip r:embed="rId2"/>
          <a:stretch>
            <a:fillRect/>
          </a:stretch>
        </a:blipFill>
        <a:effectLst/>
      </p:bgPr>
    </p:bg>
    <p:spTree>
      <p:nvGrpSpPr>
        <p:cNvPr id="1" name=""/>
        <p:cNvGrpSpPr/>
        <p:nvPr/>
      </p:nvGrpSpPr>
      <p:grpSpPr>
        <a:xfrm>
          <a:off x="0" y="0"/>
          <a:ext cx="0" cy="0"/>
          <a:chOff x="0" y="0"/>
          <a:chExt cx="0" cy="0"/>
        </a:xfrm>
      </p:grpSpPr>
      <p:cxnSp>
        <p:nvCxnSpPr>
          <p:cNvPr id="2" name="Straight Connector 13">
            <a:extLst>
              <a:ext uri="{FF2B5EF4-FFF2-40B4-BE49-F238E27FC236}">
                <a16:creationId xmlns:a16="http://schemas.microsoft.com/office/drawing/2014/main" id="{1249CB45-92F4-8C4B-193C-93119AA8FDF3}"/>
              </a:ext>
            </a:extLst>
          </p:cNvPr>
          <p:cNvCxnSpPr/>
          <p:nvPr/>
        </p:nvCxnSpPr>
        <p:spPr>
          <a:xfrm>
            <a:off x="4477661" y="3027240"/>
            <a:ext cx="3236683" cy="0"/>
          </a:xfrm>
          <a:prstGeom prst="straightConnector1">
            <a:avLst/>
          </a:prstGeom>
          <a:noFill/>
          <a:ln w="25402" cap="flat">
            <a:solidFill>
              <a:srgbClr val="C12637"/>
            </a:solidFill>
            <a:prstDash val="solid"/>
            <a:miter/>
          </a:ln>
        </p:spPr>
      </p:cxnSp>
    </p:spTree>
    <p:extLst>
      <p:ext uri="{BB962C8B-B14F-4D97-AF65-F5344CB8AC3E}">
        <p14:creationId xmlns:p14="http://schemas.microsoft.com/office/powerpoint/2010/main" val="301175126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rrect Slide">
    <p:bg>
      <p:bgPr>
        <a:blipFill>
          <a:blip r:embed="rId2"/>
          <a:stretch>
            <a:fillRect/>
          </a:stretch>
        </a:blipFill>
        <a:effectLst/>
      </p:bgPr>
    </p:bg>
    <p:spTree>
      <p:nvGrpSpPr>
        <p:cNvPr id="1" name=""/>
        <p:cNvGrpSpPr/>
        <p:nvPr/>
      </p:nvGrpSpPr>
      <p:grpSpPr>
        <a:xfrm>
          <a:off x="0" y="0"/>
          <a:ext cx="0" cy="0"/>
          <a:chOff x="0" y="0"/>
          <a:chExt cx="0" cy="0"/>
        </a:xfrm>
      </p:grpSpPr>
      <p:sp>
        <p:nvSpPr>
          <p:cNvPr id="2" name="Slide Number Placeholder 10">
            <a:extLst>
              <a:ext uri="{FF2B5EF4-FFF2-40B4-BE49-F238E27FC236}">
                <a16:creationId xmlns:a16="http://schemas.microsoft.com/office/drawing/2014/main" id="{155A91CB-8C54-2415-719A-EA94CFDA747D}"/>
              </a:ext>
            </a:extLst>
          </p:cNvPr>
          <p:cNvSpPr txBox="1">
            <a:spLocks noGrp="1"/>
          </p:cNvSpPr>
          <p:nvPr>
            <p:ph type="sldNum" sz="quarter" idx="8"/>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349A520-440A-47EB-BFE7-510B5884E4C4}" type="slidenum">
              <a:rPr kumimoji="0" lang="en-US" sz="1200" b="1" i="0" u="none" strike="noStrike" kern="1200" cap="none" spc="0" normalizeH="0" baseline="0" noProof="0" smtClean="0">
                <a:ln>
                  <a:noFill/>
                </a:ln>
                <a:solidFill>
                  <a:srgbClr val="F2F2F2"/>
                </a:solidFill>
                <a:effectLst/>
                <a:uLnTx/>
                <a:uFillTx/>
                <a:latin typeface="Open Sans" pitchFamily="34"/>
                <a:ea typeface="Open Sans" pitchFamily="34"/>
                <a:cs typeface="Open Sans" pitchFamily="34"/>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F2F2F2"/>
              </a:solidFill>
              <a:effectLst/>
              <a:uLnTx/>
              <a:uFillTx/>
              <a:latin typeface="Open Sans" pitchFamily="34"/>
              <a:ea typeface="Open Sans" pitchFamily="34"/>
              <a:cs typeface="Open Sans" pitchFamily="34"/>
            </a:endParaRPr>
          </a:p>
        </p:txBody>
      </p:sp>
      <p:sp>
        <p:nvSpPr>
          <p:cNvPr id="3" name="Text Placeholder 2">
            <a:extLst>
              <a:ext uri="{FF2B5EF4-FFF2-40B4-BE49-F238E27FC236}">
                <a16:creationId xmlns:a16="http://schemas.microsoft.com/office/drawing/2014/main" id="{64C067C1-FE10-2D13-C594-DC6219F25BB9}"/>
              </a:ext>
            </a:extLst>
          </p:cNvPr>
          <p:cNvSpPr txBox="1">
            <a:spLocks noGrp="1"/>
          </p:cNvSpPr>
          <p:nvPr>
            <p:ph idx="1"/>
          </p:nvPr>
        </p:nvSpPr>
        <p:spPr>
          <a:xfrm>
            <a:off x="381003" y="1220558"/>
            <a:ext cx="11430000" cy="4746770"/>
          </a:xfrm>
          <a:prstGeom prst="rect">
            <a:avLst/>
          </a:prstGeom>
          <a:noFill/>
          <a:ln>
            <a:noFill/>
          </a:ln>
        </p:spPr>
        <p:txBody>
          <a:bodyPr vert="horz" wrap="square" lIns="91440" tIns="45720" rIns="91440" bIns="45720" anchor="t" anchorCtr="0" compatLnSpc="1">
            <a:normAutofit/>
          </a:bodyPr>
          <a:lstStyle>
            <a:lvl2pPr marL="777240" indent="-228600">
              <a:buFont typeface="Courier New" panose="02070309020205020404" pitchFamily="49" charset="0"/>
              <a:buChar char="o"/>
              <a:defRPr/>
            </a:lvl2pPr>
            <a:lvl3pPr marL="123444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en-US"/>
              <a:t>First Level</a:t>
            </a:r>
          </a:p>
          <a:p>
            <a:pPr lvl="1"/>
            <a:r>
              <a:rPr lang="en-US"/>
              <a:t>Second Level</a:t>
            </a:r>
          </a:p>
          <a:p>
            <a:pPr lvl="2"/>
            <a:r>
              <a:rPr lang="en-US"/>
              <a:t>Third Level</a:t>
            </a:r>
          </a:p>
          <a:p>
            <a:pPr lvl="3"/>
            <a:r>
              <a:rPr lang="en-US"/>
              <a:t>Fourth Level</a:t>
            </a:r>
          </a:p>
          <a:p>
            <a:pPr lvl="4"/>
            <a:r>
              <a:rPr lang="en-US"/>
              <a:t>Fifth Level</a:t>
            </a:r>
          </a:p>
          <a:p>
            <a:pPr lvl="0"/>
            <a:r>
              <a:rPr lang="en-US"/>
              <a:t>Maecenas </a:t>
            </a:r>
            <a:r>
              <a:rPr lang="en-US" err="1"/>
              <a:t>nec</a:t>
            </a:r>
            <a:r>
              <a:rPr lang="en-US"/>
              <a:t> </a:t>
            </a:r>
            <a:r>
              <a:rPr lang="en-US" err="1"/>
              <a:t>odio</a:t>
            </a:r>
            <a:r>
              <a:rPr lang="en-US"/>
              <a:t> et ante </a:t>
            </a:r>
            <a:r>
              <a:rPr lang="en-US" err="1"/>
              <a:t>tincidunt</a:t>
            </a:r>
            <a:r>
              <a:rPr lang="en-US"/>
              <a:t> tempus. </a:t>
            </a:r>
            <a:r>
              <a:rPr lang="en-US" err="1"/>
              <a:t>Nullam</a:t>
            </a:r>
            <a:r>
              <a:rPr lang="en-US"/>
              <a:t> dictum </a:t>
            </a:r>
            <a:r>
              <a:rPr lang="en-US" err="1"/>
              <a:t>felis</a:t>
            </a:r>
            <a:r>
              <a:rPr lang="en-US"/>
              <a:t> </a:t>
            </a:r>
            <a:r>
              <a:rPr lang="en-US" err="1"/>
              <a:t>eu</a:t>
            </a:r>
            <a:r>
              <a:rPr lang="en-US"/>
              <a:t> </a:t>
            </a:r>
            <a:r>
              <a:rPr lang="en-US" err="1"/>
              <a:t>pede</a:t>
            </a:r>
            <a:r>
              <a:rPr lang="en-US"/>
              <a:t> </a:t>
            </a:r>
            <a:r>
              <a:rPr lang="en-US" err="1"/>
              <a:t>mollis</a:t>
            </a:r>
            <a:r>
              <a:rPr lang="en-US"/>
              <a:t> </a:t>
            </a:r>
            <a:r>
              <a:rPr lang="en-US" err="1"/>
              <a:t>pretium</a:t>
            </a:r>
            <a:r>
              <a:rPr lang="en-US"/>
              <a:t>. Class </a:t>
            </a:r>
            <a:r>
              <a:rPr lang="en-US" err="1"/>
              <a:t>aptent</a:t>
            </a:r>
            <a:r>
              <a:rPr lang="en-US"/>
              <a:t> </a:t>
            </a:r>
            <a:r>
              <a:rPr lang="en-US" err="1"/>
              <a:t>taciti</a:t>
            </a:r>
            <a:r>
              <a:rPr lang="en-US"/>
              <a:t> </a:t>
            </a:r>
            <a:r>
              <a:rPr lang="en-US" err="1"/>
              <a:t>sociosqu</a:t>
            </a:r>
            <a:r>
              <a:rPr lang="en-US"/>
              <a:t> ad </a:t>
            </a:r>
            <a:r>
              <a:rPr lang="en-US" err="1"/>
              <a:t>litora</a:t>
            </a:r>
            <a:r>
              <a:rPr lang="en-US"/>
              <a:t> </a:t>
            </a:r>
            <a:r>
              <a:rPr lang="en-US" err="1"/>
              <a:t>torquent</a:t>
            </a:r>
            <a:r>
              <a:rPr lang="en-US"/>
              <a:t> per </a:t>
            </a:r>
            <a:r>
              <a:rPr lang="en-US" err="1"/>
              <a:t>conubia</a:t>
            </a:r>
            <a:r>
              <a:rPr lang="en-US"/>
              <a:t> nostra, per </a:t>
            </a:r>
            <a:r>
              <a:rPr lang="en-US" err="1"/>
              <a:t>inceptos</a:t>
            </a:r>
            <a:r>
              <a:rPr lang="en-US"/>
              <a:t> </a:t>
            </a:r>
            <a:r>
              <a:rPr lang="en-US" err="1"/>
              <a:t>hymenaeos</a:t>
            </a:r>
            <a:r>
              <a:rPr lang="en-US"/>
              <a:t>.</a:t>
            </a:r>
          </a:p>
        </p:txBody>
      </p:sp>
      <p:sp>
        <p:nvSpPr>
          <p:cNvPr id="4" name="Title Placeholder 6">
            <a:extLst>
              <a:ext uri="{FF2B5EF4-FFF2-40B4-BE49-F238E27FC236}">
                <a16:creationId xmlns:a16="http://schemas.microsoft.com/office/drawing/2014/main" id="{B67AE0EA-94D2-F262-F7EE-333350411872}"/>
              </a:ext>
            </a:extLst>
          </p:cNvPr>
          <p:cNvSpPr txBox="1">
            <a:spLocks noGrp="1"/>
          </p:cNvSpPr>
          <p:nvPr>
            <p:ph type="title"/>
          </p:nvPr>
        </p:nvSpPr>
        <p:spPr>
          <a:xfrm>
            <a:off x="381000" y="626720"/>
            <a:ext cx="11430000" cy="593838"/>
          </a:xfrm>
          <a:prstGeom prst="rect">
            <a:avLst/>
          </a:prstGeom>
          <a:noFill/>
          <a:ln>
            <a:noFill/>
          </a:ln>
        </p:spPr>
        <p:txBody>
          <a:bodyPr vert="horz" wrap="square" lIns="91440" tIns="45720" rIns="91440" bIns="45720" anchor="t" anchorCtr="0" compatLnSpc="1">
            <a:normAutofit/>
          </a:bodyPr>
          <a:lstStyle/>
          <a:p>
            <a:pPr lvl="0"/>
            <a:r>
              <a:rPr lang="en-US"/>
              <a:t>CLICK TO EDIT TITLE</a:t>
            </a:r>
          </a:p>
        </p:txBody>
      </p:sp>
    </p:spTree>
    <p:extLst>
      <p:ext uri="{BB962C8B-B14F-4D97-AF65-F5344CB8AC3E}">
        <p14:creationId xmlns:p14="http://schemas.microsoft.com/office/powerpoint/2010/main" val="1151151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rrect Slide">
    <p:bg>
      <p:bgPr>
        <a:blipFill>
          <a:blip r:embed="rId2"/>
          <a:stretch>
            <a:fillRect/>
          </a:stretch>
        </a:blipFill>
        <a:effectLst/>
      </p:bgPr>
    </p:bg>
    <p:spTree>
      <p:nvGrpSpPr>
        <p:cNvPr id="1" name=""/>
        <p:cNvGrpSpPr/>
        <p:nvPr/>
      </p:nvGrpSpPr>
      <p:grpSpPr>
        <a:xfrm>
          <a:off x="0" y="0"/>
          <a:ext cx="0" cy="0"/>
          <a:chOff x="0" y="0"/>
          <a:chExt cx="0" cy="0"/>
        </a:xfrm>
      </p:grpSpPr>
      <p:sp>
        <p:nvSpPr>
          <p:cNvPr id="2" name="Slide Number Placeholder 10">
            <a:extLst>
              <a:ext uri="{FF2B5EF4-FFF2-40B4-BE49-F238E27FC236}">
                <a16:creationId xmlns:a16="http://schemas.microsoft.com/office/drawing/2014/main" id="{155A91CB-8C54-2415-719A-EA94CFDA747D}"/>
              </a:ext>
            </a:extLst>
          </p:cNvPr>
          <p:cNvSpPr txBox="1">
            <a:spLocks noGrp="1"/>
          </p:cNvSpPr>
          <p:nvPr>
            <p:ph type="sldNum" sz="quarter" idx="8"/>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349A520-440A-47EB-BFE7-510B5884E4C4}" type="slidenum">
              <a:rPr kumimoji="0" lang="en-US" sz="1200" b="1" i="0" u="none" strike="noStrike" kern="1200" cap="none" spc="0" normalizeH="0" baseline="0" noProof="0" smtClean="0">
                <a:ln>
                  <a:noFill/>
                </a:ln>
                <a:solidFill>
                  <a:srgbClr val="F2F2F2"/>
                </a:solidFill>
                <a:effectLst/>
                <a:uLnTx/>
                <a:uFillTx/>
                <a:latin typeface="Open Sans" pitchFamily="34"/>
                <a:ea typeface="Open Sans" pitchFamily="34"/>
                <a:cs typeface="Open Sans" pitchFamily="34"/>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F2F2F2"/>
              </a:solidFill>
              <a:effectLst/>
              <a:uLnTx/>
              <a:uFillTx/>
              <a:latin typeface="Open Sans" pitchFamily="34"/>
              <a:ea typeface="Open Sans" pitchFamily="34"/>
              <a:cs typeface="Open Sans" pitchFamily="34"/>
            </a:endParaRPr>
          </a:p>
        </p:txBody>
      </p:sp>
      <p:sp>
        <p:nvSpPr>
          <p:cNvPr id="3" name="Text Placeholder 2">
            <a:extLst>
              <a:ext uri="{FF2B5EF4-FFF2-40B4-BE49-F238E27FC236}">
                <a16:creationId xmlns:a16="http://schemas.microsoft.com/office/drawing/2014/main" id="{64C067C1-FE10-2D13-C594-DC6219F25BB9}"/>
              </a:ext>
            </a:extLst>
          </p:cNvPr>
          <p:cNvSpPr txBox="1">
            <a:spLocks noGrp="1"/>
          </p:cNvSpPr>
          <p:nvPr>
            <p:ph idx="1"/>
          </p:nvPr>
        </p:nvSpPr>
        <p:spPr>
          <a:xfrm>
            <a:off x="381003" y="1220558"/>
            <a:ext cx="11430000" cy="4746770"/>
          </a:xfrm>
          <a:prstGeom prst="rect">
            <a:avLst/>
          </a:prstGeom>
          <a:noFill/>
          <a:ln>
            <a:noFill/>
          </a:ln>
        </p:spPr>
        <p:txBody>
          <a:bodyPr vert="horz" wrap="square" lIns="91440" tIns="45720" rIns="91440" bIns="45720" anchor="t" anchorCtr="0" compatLnSpc="1">
            <a:normAutofit/>
          </a:bodyPr>
          <a:lstStyle>
            <a:lvl2pPr marL="777240" indent="-228600">
              <a:buFont typeface="Courier New" panose="02070309020205020404" pitchFamily="49" charset="0"/>
              <a:buChar char="o"/>
              <a:defRPr/>
            </a:lvl2pPr>
            <a:lvl3pPr marL="123444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en-US"/>
              <a:t>First Level</a:t>
            </a:r>
          </a:p>
          <a:p>
            <a:pPr lvl="1"/>
            <a:r>
              <a:rPr lang="en-US"/>
              <a:t>Second Level</a:t>
            </a:r>
          </a:p>
          <a:p>
            <a:pPr lvl="2"/>
            <a:r>
              <a:rPr lang="en-US"/>
              <a:t>Third Level</a:t>
            </a:r>
          </a:p>
          <a:p>
            <a:pPr lvl="3"/>
            <a:r>
              <a:rPr lang="en-US"/>
              <a:t>Fourth Level</a:t>
            </a:r>
          </a:p>
          <a:p>
            <a:pPr lvl="4"/>
            <a:r>
              <a:rPr lang="en-US"/>
              <a:t>Fifth Level</a:t>
            </a:r>
          </a:p>
          <a:p>
            <a:pPr lvl="0"/>
            <a:r>
              <a:rPr lang="en-US"/>
              <a:t>Maecenas </a:t>
            </a:r>
            <a:r>
              <a:rPr lang="en-US" err="1"/>
              <a:t>nec</a:t>
            </a:r>
            <a:r>
              <a:rPr lang="en-US"/>
              <a:t> </a:t>
            </a:r>
            <a:r>
              <a:rPr lang="en-US" err="1"/>
              <a:t>odio</a:t>
            </a:r>
            <a:r>
              <a:rPr lang="en-US"/>
              <a:t> et ante </a:t>
            </a:r>
            <a:r>
              <a:rPr lang="en-US" err="1"/>
              <a:t>tincidunt</a:t>
            </a:r>
            <a:r>
              <a:rPr lang="en-US"/>
              <a:t> tempus. </a:t>
            </a:r>
            <a:r>
              <a:rPr lang="en-US" err="1"/>
              <a:t>Nullam</a:t>
            </a:r>
            <a:r>
              <a:rPr lang="en-US"/>
              <a:t> dictum </a:t>
            </a:r>
            <a:r>
              <a:rPr lang="en-US" err="1"/>
              <a:t>felis</a:t>
            </a:r>
            <a:r>
              <a:rPr lang="en-US"/>
              <a:t> </a:t>
            </a:r>
            <a:r>
              <a:rPr lang="en-US" err="1"/>
              <a:t>eu</a:t>
            </a:r>
            <a:r>
              <a:rPr lang="en-US"/>
              <a:t> </a:t>
            </a:r>
            <a:r>
              <a:rPr lang="en-US" err="1"/>
              <a:t>pede</a:t>
            </a:r>
            <a:r>
              <a:rPr lang="en-US"/>
              <a:t> </a:t>
            </a:r>
            <a:r>
              <a:rPr lang="en-US" err="1"/>
              <a:t>mollis</a:t>
            </a:r>
            <a:r>
              <a:rPr lang="en-US"/>
              <a:t> </a:t>
            </a:r>
            <a:r>
              <a:rPr lang="en-US" err="1"/>
              <a:t>pretium</a:t>
            </a:r>
            <a:r>
              <a:rPr lang="en-US"/>
              <a:t>. Class </a:t>
            </a:r>
            <a:r>
              <a:rPr lang="en-US" err="1"/>
              <a:t>aptent</a:t>
            </a:r>
            <a:r>
              <a:rPr lang="en-US"/>
              <a:t> </a:t>
            </a:r>
            <a:r>
              <a:rPr lang="en-US" err="1"/>
              <a:t>taciti</a:t>
            </a:r>
            <a:r>
              <a:rPr lang="en-US"/>
              <a:t> </a:t>
            </a:r>
            <a:r>
              <a:rPr lang="en-US" err="1"/>
              <a:t>sociosqu</a:t>
            </a:r>
            <a:r>
              <a:rPr lang="en-US"/>
              <a:t> ad </a:t>
            </a:r>
            <a:r>
              <a:rPr lang="en-US" err="1"/>
              <a:t>litora</a:t>
            </a:r>
            <a:r>
              <a:rPr lang="en-US"/>
              <a:t> </a:t>
            </a:r>
            <a:r>
              <a:rPr lang="en-US" err="1"/>
              <a:t>torquent</a:t>
            </a:r>
            <a:r>
              <a:rPr lang="en-US"/>
              <a:t> per </a:t>
            </a:r>
            <a:r>
              <a:rPr lang="en-US" err="1"/>
              <a:t>conubia</a:t>
            </a:r>
            <a:r>
              <a:rPr lang="en-US"/>
              <a:t> nostra, per </a:t>
            </a:r>
            <a:r>
              <a:rPr lang="en-US" err="1"/>
              <a:t>inceptos</a:t>
            </a:r>
            <a:r>
              <a:rPr lang="en-US"/>
              <a:t> </a:t>
            </a:r>
            <a:r>
              <a:rPr lang="en-US" err="1"/>
              <a:t>hymenaeos</a:t>
            </a:r>
            <a:r>
              <a:rPr lang="en-US"/>
              <a:t>.</a:t>
            </a:r>
          </a:p>
        </p:txBody>
      </p:sp>
      <p:sp>
        <p:nvSpPr>
          <p:cNvPr id="4" name="Title Placeholder 6">
            <a:extLst>
              <a:ext uri="{FF2B5EF4-FFF2-40B4-BE49-F238E27FC236}">
                <a16:creationId xmlns:a16="http://schemas.microsoft.com/office/drawing/2014/main" id="{B67AE0EA-94D2-F262-F7EE-333350411872}"/>
              </a:ext>
            </a:extLst>
          </p:cNvPr>
          <p:cNvSpPr txBox="1">
            <a:spLocks noGrp="1"/>
          </p:cNvSpPr>
          <p:nvPr>
            <p:ph type="title"/>
          </p:nvPr>
        </p:nvSpPr>
        <p:spPr>
          <a:xfrm>
            <a:off x="381000" y="626720"/>
            <a:ext cx="11430000" cy="593838"/>
          </a:xfrm>
          <a:prstGeom prst="rect">
            <a:avLst/>
          </a:prstGeom>
          <a:noFill/>
          <a:ln>
            <a:noFill/>
          </a:ln>
        </p:spPr>
        <p:txBody>
          <a:bodyPr vert="horz" wrap="square" lIns="91440" tIns="45720" rIns="91440" bIns="45720" anchor="t" anchorCtr="0" compatLnSpc="1">
            <a:normAutofit/>
          </a:bodyPr>
          <a:lstStyle/>
          <a:p>
            <a:pPr lvl="0"/>
            <a:r>
              <a:rPr lang="en-US"/>
              <a:t>CLICK TO EDIT TITLE</a:t>
            </a:r>
          </a:p>
        </p:txBody>
      </p:sp>
    </p:spTree>
    <p:extLst>
      <p:ext uri="{BB962C8B-B14F-4D97-AF65-F5344CB8AC3E}">
        <p14:creationId xmlns:p14="http://schemas.microsoft.com/office/powerpoint/2010/main" val="1151151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rrect Slide">
    <p:bg>
      <p:bgPr>
        <a:blipFill>
          <a:blip r:embed="rId2"/>
          <a:stretch>
            <a:fillRect/>
          </a:stretch>
        </a:blipFill>
        <a:effectLst/>
      </p:bgPr>
    </p:bg>
    <p:spTree>
      <p:nvGrpSpPr>
        <p:cNvPr id="1" name=""/>
        <p:cNvGrpSpPr/>
        <p:nvPr/>
      </p:nvGrpSpPr>
      <p:grpSpPr>
        <a:xfrm>
          <a:off x="0" y="0"/>
          <a:ext cx="0" cy="0"/>
          <a:chOff x="0" y="0"/>
          <a:chExt cx="0" cy="0"/>
        </a:xfrm>
      </p:grpSpPr>
      <p:sp>
        <p:nvSpPr>
          <p:cNvPr id="2" name="Slide Number Placeholder 10">
            <a:extLst>
              <a:ext uri="{FF2B5EF4-FFF2-40B4-BE49-F238E27FC236}">
                <a16:creationId xmlns:a16="http://schemas.microsoft.com/office/drawing/2014/main" id="{155A91CB-8C54-2415-719A-EA94CFDA747D}"/>
              </a:ext>
            </a:extLst>
          </p:cNvPr>
          <p:cNvSpPr txBox="1">
            <a:spLocks noGrp="1"/>
          </p:cNvSpPr>
          <p:nvPr>
            <p:ph type="sldNum" sz="quarter" idx="8"/>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349A520-440A-47EB-BFE7-510B5884E4C4}" type="slidenum">
              <a:rPr kumimoji="0" lang="en-US" sz="1200" b="1" i="0" u="none" strike="noStrike" kern="1200" cap="none" spc="0" normalizeH="0" baseline="0" noProof="0" smtClean="0">
                <a:ln>
                  <a:noFill/>
                </a:ln>
                <a:solidFill>
                  <a:srgbClr val="F2F2F2"/>
                </a:solidFill>
                <a:effectLst/>
                <a:uLnTx/>
                <a:uFillTx/>
                <a:latin typeface="Open Sans" pitchFamily="34"/>
                <a:ea typeface="Open Sans" pitchFamily="34"/>
                <a:cs typeface="Open Sans" pitchFamily="34"/>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F2F2F2"/>
              </a:solidFill>
              <a:effectLst/>
              <a:uLnTx/>
              <a:uFillTx/>
              <a:latin typeface="Open Sans" pitchFamily="34"/>
              <a:ea typeface="Open Sans" pitchFamily="34"/>
              <a:cs typeface="Open Sans" pitchFamily="34"/>
            </a:endParaRPr>
          </a:p>
        </p:txBody>
      </p:sp>
      <p:sp>
        <p:nvSpPr>
          <p:cNvPr id="3" name="Text Placeholder 2">
            <a:extLst>
              <a:ext uri="{FF2B5EF4-FFF2-40B4-BE49-F238E27FC236}">
                <a16:creationId xmlns:a16="http://schemas.microsoft.com/office/drawing/2014/main" id="{64C067C1-FE10-2D13-C594-DC6219F25BB9}"/>
              </a:ext>
            </a:extLst>
          </p:cNvPr>
          <p:cNvSpPr txBox="1">
            <a:spLocks noGrp="1"/>
          </p:cNvSpPr>
          <p:nvPr>
            <p:ph idx="1"/>
          </p:nvPr>
        </p:nvSpPr>
        <p:spPr>
          <a:xfrm>
            <a:off x="381003" y="1220558"/>
            <a:ext cx="11430000" cy="4746770"/>
          </a:xfrm>
          <a:prstGeom prst="rect">
            <a:avLst/>
          </a:prstGeom>
          <a:noFill/>
          <a:ln>
            <a:noFill/>
          </a:ln>
        </p:spPr>
        <p:txBody>
          <a:bodyPr vert="horz" wrap="square" lIns="91440" tIns="45720" rIns="91440" bIns="45720" anchor="t" anchorCtr="0" compatLnSpc="1">
            <a:normAutofit/>
          </a:bodyPr>
          <a:lstStyle>
            <a:lvl2pPr marL="777240" indent="-228600">
              <a:buFont typeface="Courier New" panose="02070309020205020404" pitchFamily="49" charset="0"/>
              <a:buChar char="o"/>
              <a:defRPr/>
            </a:lvl2pPr>
            <a:lvl3pPr marL="123444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en-US"/>
              <a:t>First Level</a:t>
            </a:r>
          </a:p>
          <a:p>
            <a:pPr lvl="1"/>
            <a:r>
              <a:rPr lang="en-US"/>
              <a:t>Second Level</a:t>
            </a:r>
          </a:p>
          <a:p>
            <a:pPr lvl="2"/>
            <a:r>
              <a:rPr lang="en-US"/>
              <a:t>Third Level</a:t>
            </a:r>
          </a:p>
          <a:p>
            <a:pPr lvl="3"/>
            <a:r>
              <a:rPr lang="en-US"/>
              <a:t>Fourth Level</a:t>
            </a:r>
          </a:p>
          <a:p>
            <a:pPr lvl="4"/>
            <a:r>
              <a:rPr lang="en-US"/>
              <a:t>Fifth Level</a:t>
            </a:r>
          </a:p>
          <a:p>
            <a:pPr lvl="0"/>
            <a:r>
              <a:rPr lang="en-US"/>
              <a:t>Maecenas </a:t>
            </a:r>
            <a:r>
              <a:rPr lang="en-US" err="1"/>
              <a:t>nec</a:t>
            </a:r>
            <a:r>
              <a:rPr lang="en-US"/>
              <a:t> </a:t>
            </a:r>
            <a:r>
              <a:rPr lang="en-US" err="1"/>
              <a:t>odio</a:t>
            </a:r>
            <a:r>
              <a:rPr lang="en-US"/>
              <a:t> et ante </a:t>
            </a:r>
            <a:r>
              <a:rPr lang="en-US" err="1"/>
              <a:t>tincidunt</a:t>
            </a:r>
            <a:r>
              <a:rPr lang="en-US"/>
              <a:t> tempus. </a:t>
            </a:r>
            <a:r>
              <a:rPr lang="en-US" err="1"/>
              <a:t>Nullam</a:t>
            </a:r>
            <a:r>
              <a:rPr lang="en-US"/>
              <a:t> dictum </a:t>
            </a:r>
            <a:r>
              <a:rPr lang="en-US" err="1"/>
              <a:t>felis</a:t>
            </a:r>
            <a:r>
              <a:rPr lang="en-US"/>
              <a:t> </a:t>
            </a:r>
            <a:r>
              <a:rPr lang="en-US" err="1"/>
              <a:t>eu</a:t>
            </a:r>
            <a:r>
              <a:rPr lang="en-US"/>
              <a:t> </a:t>
            </a:r>
            <a:r>
              <a:rPr lang="en-US" err="1"/>
              <a:t>pede</a:t>
            </a:r>
            <a:r>
              <a:rPr lang="en-US"/>
              <a:t> </a:t>
            </a:r>
            <a:r>
              <a:rPr lang="en-US" err="1"/>
              <a:t>mollis</a:t>
            </a:r>
            <a:r>
              <a:rPr lang="en-US"/>
              <a:t> </a:t>
            </a:r>
            <a:r>
              <a:rPr lang="en-US" err="1"/>
              <a:t>pretium</a:t>
            </a:r>
            <a:r>
              <a:rPr lang="en-US"/>
              <a:t>. Class </a:t>
            </a:r>
            <a:r>
              <a:rPr lang="en-US" err="1"/>
              <a:t>aptent</a:t>
            </a:r>
            <a:r>
              <a:rPr lang="en-US"/>
              <a:t> </a:t>
            </a:r>
            <a:r>
              <a:rPr lang="en-US" err="1"/>
              <a:t>taciti</a:t>
            </a:r>
            <a:r>
              <a:rPr lang="en-US"/>
              <a:t> </a:t>
            </a:r>
            <a:r>
              <a:rPr lang="en-US" err="1"/>
              <a:t>sociosqu</a:t>
            </a:r>
            <a:r>
              <a:rPr lang="en-US"/>
              <a:t> ad </a:t>
            </a:r>
            <a:r>
              <a:rPr lang="en-US" err="1"/>
              <a:t>litora</a:t>
            </a:r>
            <a:r>
              <a:rPr lang="en-US"/>
              <a:t> </a:t>
            </a:r>
            <a:r>
              <a:rPr lang="en-US" err="1"/>
              <a:t>torquent</a:t>
            </a:r>
            <a:r>
              <a:rPr lang="en-US"/>
              <a:t> per </a:t>
            </a:r>
            <a:r>
              <a:rPr lang="en-US" err="1"/>
              <a:t>conubia</a:t>
            </a:r>
            <a:r>
              <a:rPr lang="en-US"/>
              <a:t> nostra, per </a:t>
            </a:r>
            <a:r>
              <a:rPr lang="en-US" err="1"/>
              <a:t>inceptos</a:t>
            </a:r>
            <a:r>
              <a:rPr lang="en-US"/>
              <a:t> </a:t>
            </a:r>
            <a:r>
              <a:rPr lang="en-US" err="1"/>
              <a:t>hymenaeos</a:t>
            </a:r>
            <a:r>
              <a:rPr lang="en-US"/>
              <a:t>.</a:t>
            </a:r>
          </a:p>
        </p:txBody>
      </p:sp>
      <p:sp>
        <p:nvSpPr>
          <p:cNvPr id="4" name="Title Placeholder 6">
            <a:extLst>
              <a:ext uri="{FF2B5EF4-FFF2-40B4-BE49-F238E27FC236}">
                <a16:creationId xmlns:a16="http://schemas.microsoft.com/office/drawing/2014/main" id="{B67AE0EA-94D2-F262-F7EE-333350411872}"/>
              </a:ext>
            </a:extLst>
          </p:cNvPr>
          <p:cNvSpPr txBox="1">
            <a:spLocks noGrp="1"/>
          </p:cNvSpPr>
          <p:nvPr>
            <p:ph type="title"/>
          </p:nvPr>
        </p:nvSpPr>
        <p:spPr>
          <a:xfrm>
            <a:off x="381000" y="626720"/>
            <a:ext cx="11430000" cy="593838"/>
          </a:xfrm>
          <a:prstGeom prst="rect">
            <a:avLst/>
          </a:prstGeom>
          <a:noFill/>
          <a:ln>
            <a:noFill/>
          </a:ln>
        </p:spPr>
        <p:txBody>
          <a:bodyPr vert="horz" wrap="square" lIns="91440" tIns="45720" rIns="91440" bIns="45720" anchor="t" anchorCtr="0" compatLnSpc="1">
            <a:normAutofit/>
          </a:bodyPr>
          <a:lstStyle/>
          <a:p>
            <a:pPr lvl="0"/>
            <a:r>
              <a:rPr lang="en-US"/>
              <a:t>CLICK TO EDIT TITLE</a:t>
            </a:r>
          </a:p>
        </p:txBody>
      </p:sp>
    </p:spTree>
    <p:extLst>
      <p:ext uri="{BB962C8B-B14F-4D97-AF65-F5344CB8AC3E}">
        <p14:creationId xmlns:p14="http://schemas.microsoft.com/office/powerpoint/2010/main" val="1467902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estions GOV">
    <p:bg>
      <p:bgPr>
        <a:blipFill>
          <a:blip r:embed="rId2"/>
          <a:stretch>
            <a:fillRect/>
          </a:stretch>
        </a:blipFill>
        <a:effectLst/>
      </p:bgPr>
    </p:bg>
    <p:spTree>
      <p:nvGrpSpPr>
        <p:cNvPr id="1" name=""/>
        <p:cNvGrpSpPr/>
        <p:nvPr/>
      </p:nvGrpSpPr>
      <p:grpSpPr>
        <a:xfrm>
          <a:off x="0" y="0"/>
          <a:ext cx="0" cy="0"/>
          <a:chOff x="0" y="0"/>
          <a:chExt cx="0" cy="0"/>
        </a:xfrm>
      </p:grpSpPr>
      <p:cxnSp>
        <p:nvCxnSpPr>
          <p:cNvPr id="2" name="Straight Connector 13">
            <a:extLst>
              <a:ext uri="{FF2B5EF4-FFF2-40B4-BE49-F238E27FC236}">
                <a16:creationId xmlns:a16="http://schemas.microsoft.com/office/drawing/2014/main" id="{1249CB45-92F4-8C4B-193C-93119AA8FDF3}"/>
              </a:ext>
            </a:extLst>
          </p:cNvPr>
          <p:cNvCxnSpPr/>
          <p:nvPr/>
        </p:nvCxnSpPr>
        <p:spPr>
          <a:xfrm>
            <a:off x="4477661" y="3027240"/>
            <a:ext cx="3236683" cy="0"/>
          </a:xfrm>
          <a:prstGeom prst="straightConnector1">
            <a:avLst/>
          </a:prstGeom>
          <a:noFill/>
          <a:ln w="25402" cap="flat">
            <a:solidFill>
              <a:srgbClr val="C12637"/>
            </a:solidFill>
            <a:prstDash val="solid"/>
            <a:miter/>
          </a:ln>
        </p:spPr>
      </p:cxnSp>
    </p:spTree>
    <p:extLst>
      <p:ext uri="{BB962C8B-B14F-4D97-AF65-F5344CB8AC3E}">
        <p14:creationId xmlns:p14="http://schemas.microsoft.com/office/powerpoint/2010/main" val="59535414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Highlight Text">
    <p:bg>
      <p:bgPr>
        <a:blipFill>
          <a:blip r:embed="rId2"/>
          <a:stretch>
            <a:fillRect/>
          </a:stretch>
        </a:blipFill>
        <a:effectLst/>
      </p:bgPr>
    </p:bg>
    <p:spTree>
      <p:nvGrpSpPr>
        <p:cNvPr id="1" name=""/>
        <p:cNvGrpSpPr/>
        <p:nvPr/>
      </p:nvGrpSpPr>
      <p:grpSpPr>
        <a:xfrm>
          <a:off x="0" y="0"/>
          <a:ext cx="0" cy="0"/>
          <a:chOff x="0" y="0"/>
          <a:chExt cx="0" cy="0"/>
        </a:xfrm>
      </p:grpSpPr>
      <p:sp>
        <p:nvSpPr>
          <p:cNvPr id="2" name="Slide Number Placeholder 10">
            <a:extLst>
              <a:ext uri="{FF2B5EF4-FFF2-40B4-BE49-F238E27FC236}">
                <a16:creationId xmlns:a16="http://schemas.microsoft.com/office/drawing/2014/main" id="{155A91CB-8C54-2415-719A-EA94CFDA747D}"/>
              </a:ext>
            </a:extLst>
          </p:cNvPr>
          <p:cNvSpPr txBox="1">
            <a:spLocks noGrp="1"/>
          </p:cNvSpPr>
          <p:nvPr>
            <p:ph type="sldNum" sz="quarter" idx="8"/>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349A520-440A-47EB-BFE7-510B5884E4C4}" type="slidenum">
              <a:rPr kumimoji="0" lang="en-US" sz="1200" b="1" i="0" u="none" strike="noStrike" kern="1200" cap="none" spc="0" normalizeH="0" baseline="0" noProof="0" smtClean="0">
                <a:ln>
                  <a:noFill/>
                </a:ln>
                <a:solidFill>
                  <a:srgbClr val="F2F2F2"/>
                </a:solidFill>
                <a:effectLst/>
                <a:uLnTx/>
                <a:uFillTx/>
                <a:latin typeface="Open Sans" pitchFamily="34"/>
                <a:ea typeface="Open Sans" pitchFamily="34"/>
                <a:cs typeface="Open Sans" pitchFamily="34"/>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F2F2F2"/>
              </a:solidFill>
              <a:effectLst/>
              <a:uLnTx/>
              <a:uFillTx/>
              <a:latin typeface="Open Sans" pitchFamily="34"/>
              <a:ea typeface="Open Sans" pitchFamily="34"/>
              <a:cs typeface="Open Sans" pitchFamily="34"/>
            </a:endParaRPr>
          </a:p>
        </p:txBody>
      </p:sp>
      <p:sp>
        <p:nvSpPr>
          <p:cNvPr id="3" name="Text Placeholder 2">
            <a:extLst>
              <a:ext uri="{FF2B5EF4-FFF2-40B4-BE49-F238E27FC236}">
                <a16:creationId xmlns:a16="http://schemas.microsoft.com/office/drawing/2014/main" id="{64C067C1-FE10-2D13-C594-DC6219F25BB9}"/>
              </a:ext>
            </a:extLst>
          </p:cNvPr>
          <p:cNvSpPr txBox="1">
            <a:spLocks noGrp="1"/>
          </p:cNvSpPr>
          <p:nvPr>
            <p:ph idx="1"/>
          </p:nvPr>
        </p:nvSpPr>
        <p:spPr>
          <a:xfrm>
            <a:off x="381003" y="1609580"/>
            <a:ext cx="11430000" cy="4357748"/>
          </a:xfrm>
          <a:prstGeom prst="rect">
            <a:avLst/>
          </a:prstGeom>
          <a:noFill/>
          <a:ln>
            <a:noFill/>
          </a:ln>
        </p:spPr>
        <p:txBody>
          <a:bodyPr vert="horz" wrap="square" lIns="91440" tIns="45720" rIns="91440" bIns="45720" anchor="t" anchorCtr="0" compatLnSpc="1">
            <a:normAutofit/>
          </a:bodyPr>
          <a:lstStyle>
            <a:lvl2pPr marL="777240" indent="-228600">
              <a:buFont typeface="Courier New" panose="02070309020205020404" pitchFamily="49" charset="0"/>
              <a:buChar char="o"/>
              <a:defRPr/>
            </a:lvl2pPr>
            <a:lvl3pPr marL="123444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en-US"/>
              <a:t>First Level</a:t>
            </a:r>
          </a:p>
          <a:p>
            <a:pPr lvl="1"/>
            <a:r>
              <a:rPr lang="en-US"/>
              <a:t>Second Level</a:t>
            </a:r>
          </a:p>
          <a:p>
            <a:pPr lvl="2"/>
            <a:r>
              <a:rPr lang="en-US"/>
              <a:t>Third Level</a:t>
            </a:r>
          </a:p>
          <a:p>
            <a:pPr lvl="3"/>
            <a:r>
              <a:rPr lang="en-US"/>
              <a:t>Fourth Level</a:t>
            </a:r>
          </a:p>
          <a:p>
            <a:pPr lvl="4"/>
            <a:r>
              <a:rPr lang="en-US"/>
              <a:t>Fifth Level</a:t>
            </a:r>
          </a:p>
          <a:p>
            <a:pPr lvl="0"/>
            <a:r>
              <a:rPr lang="en-US"/>
              <a:t>Maecenas </a:t>
            </a:r>
            <a:r>
              <a:rPr lang="en-US" err="1"/>
              <a:t>nec</a:t>
            </a:r>
            <a:r>
              <a:rPr lang="en-US"/>
              <a:t> </a:t>
            </a:r>
            <a:r>
              <a:rPr lang="en-US" err="1"/>
              <a:t>odio</a:t>
            </a:r>
            <a:r>
              <a:rPr lang="en-US"/>
              <a:t> et ante </a:t>
            </a:r>
            <a:r>
              <a:rPr lang="en-US" err="1"/>
              <a:t>tincidunt</a:t>
            </a:r>
            <a:r>
              <a:rPr lang="en-US"/>
              <a:t> tempus. </a:t>
            </a:r>
            <a:r>
              <a:rPr lang="en-US" err="1"/>
              <a:t>Nullam</a:t>
            </a:r>
            <a:r>
              <a:rPr lang="en-US"/>
              <a:t> dictum </a:t>
            </a:r>
            <a:r>
              <a:rPr lang="en-US" err="1"/>
              <a:t>felis</a:t>
            </a:r>
            <a:r>
              <a:rPr lang="en-US"/>
              <a:t> </a:t>
            </a:r>
            <a:r>
              <a:rPr lang="en-US" err="1"/>
              <a:t>eu</a:t>
            </a:r>
            <a:r>
              <a:rPr lang="en-US"/>
              <a:t> </a:t>
            </a:r>
            <a:r>
              <a:rPr lang="en-US" err="1"/>
              <a:t>pede</a:t>
            </a:r>
            <a:r>
              <a:rPr lang="en-US"/>
              <a:t> </a:t>
            </a:r>
            <a:r>
              <a:rPr lang="en-US" err="1"/>
              <a:t>mollis</a:t>
            </a:r>
            <a:r>
              <a:rPr lang="en-US"/>
              <a:t> </a:t>
            </a:r>
            <a:r>
              <a:rPr lang="en-US" err="1"/>
              <a:t>pretium</a:t>
            </a:r>
            <a:r>
              <a:rPr lang="en-US"/>
              <a:t>. Class </a:t>
            </a:r>
            <a:r>
              <a:rPr lang="en-US" err="1"/>
              <a:t>aptent</a:t>
            </a:r>
            <a:r>
              <a:rPr lang="en-US"/>
              <a:t> </a:t>
            </a:r>
            <a:r>
              <a:rPr lang="en-US" err="1"/>
              <a:t>taciti</a:t>
            </a:r>
            <a:r>
              <a:rPr lang="en-US"/>
              <a:t> </a:t>
            </a:r>
            <a:r>
              <a:rPr lang="en-US" err="1"/>
              <a:t>sociosqu</a:t>
            </a:r>
            <a:r>
              <a:rPr lang="en-US"/>
              <a:t> ad </a:t>
            </a:r>
            <a:r>
              <a:rPr lang="en-US" err="1"/>
              <a:t>litora</a:t>
            </a:r>
            <a:r>
              <a:rPr lang="en-US"/>
              <a:t> </a:t>
            </a:r>
            <a:r>
              <a:rPr lang="en-US" err="1"/>
              <a:t>torquent</a:t>
            </a:r>
            <a:r>
              <a:rPr lang="en-US"/>
              <a:t> per </a:t>
            </a:r>
            <a:r>
              <a:rPr lang="en-US" err="1"/>
              <a:t>conubia</a:t>
            </a:r>
            <a:r>
              <a:rPr lang="en-US"/>
              <a:t> nostra, per </a:t>
            </a:r>
            <a:r>
              <a:rPr lang="en-US" err="1"/>
              <a:t>inceptos</a:t>
            </a:r>
            <a:r>
              <a:rPr lang="en-US"/>
              <a:t> </a:t>
            </a:r>
            <a:r>
              <a:rPr lang="en-US" err="1"/>
              <a:t>hymenaeos</a:t>
            </a:r>
            <a:r>
              <a:rPr lang="en-US"/>
              <a:t>.</a:t>
            </a:r>
          </a:p>
        </p:txBody>
      </p:sp>
      <p:sp>
        <p:nvSpPr>
          <p:cNvPr id="4" name="Title Placeholder 6">
            <a:extLst>
              <a:ext uri="{FF2B5EF4-FFF2-40B4-BE49-F238E27FC236}">
                <a16:creationId xmlns:a16="http://schemas.microsoft.com/office/drawing/2014/main" id="{B67AE0EA-94D2-F262-F7EE-333350411872}"/>
              </a:ext>
            </a:extLst>
          </p:cNvPr>
          <p:cNvSpPr txBox="1">
            <a:spLocks noGrp="1"/>
          </p:cNvSpPr>
          <p:nvPr>
            <p:ph type="title"/>
          </p:nvPr>
        </p:nvSpPr>
        <p:spPr>
          <a:xfrm>
            <a:off x="381000" y="626719"/>
            <a:ext cx="11430000" cy="982861"/>
          </a:xfrm>
          <a:prstGeom prst="rect">
            <a:avLst/>
          </a:prstGeom>
          <a:noFill/>
          <a:ln>
            <a:noFill/>
          </a:ln>
        </p:spPr>
        <p:txBody>
          <a:bodyPr vert="horz" wrap="square" lIns="91440" tIns="45720" rIns="91440" bIns="45720" anchor="t" anchorCtr="0" compatLnSpc="1">
            <a:normAutofit/>
          </a:bodyPr>
          <a:lstStyle/>
          <a:p>
            <a:pPr lvl="0"/>
            <a:r>
              <a:rPr lang="en-US"/>
              <a:t>CLICK TO EDIT TITLE</a:t>
            </a:r>
          </a:p>
        </p:txBody>
      </p:sp>
    </p:spTree>
    <p:extLst>
      <p:ext uri="{BB962C8B-B14F-4D97-AF65-F5344CB8AC3E}">
        <p14:creationId xmlns:p14="http://schemas.microsoft.com/office/powerpoint/2010/main" val="3066970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2CA09-6CDC-7F3D-7954-051EE29D46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F055FB-AACD-BB78-4321-89E3306172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1245E-E763-969D-4101-D2CFCFB9012B}"/>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5" name="Footer Placeholder 4">
            <a:extLst>
              <a:ext uri="{FF2B5EF4-FFF2-40B4-BE49-F238E27FC236}">
                <a16:creationId xmlns:a16="http://schemas.microsoft.com/office/drawing/2014/main" id="{AA4D78EC-F6D4-8387-3E68-6C34B37695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12774-1C95-B3B2-A65A-FC1E39D6703B}"/>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3181785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0F85B-35DC-F6F0-012F-5E26348AA4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B2F724-4169-447D-4A4C-E1D6B051EC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F299B8-36EE-2574-BBD2-86FC9D68D272}"/>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5" name="Footer Placeholder 4">
            <a:extLst>
              <a:ext uri="{FF2B5EF4-FFF2-40B4-BE49-F238E27FC236}">
                <a16:creationId xmlns:a16="http://schemas.microsoft.com/office/drawing/2014/main" id="{9C7EFB52-F4A4-7666-C0C3-763B21A8E8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6F2C5-DE1E-080F-2D10-E13DC0CD6CD6}"/>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697691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1A8EB-2DEE-988D-A0AD-542AA927C0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BFCE2C-4B95-80D1-78A7-904FDEB517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BA75AF-C5A2-63D2-9D62-1CA557A85B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56BC54-58DD-F0B1-C624-AF08AED071FF}"/>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6" name="Footer Placeholder 5">
            <a:extLst>
              <a:ext uri="{FF2B5EF4-FFF2-40B4-BE49-F238E27FC236}">
                <a16:creationId xmlns:a16="http://schemas.microsoft.com/office/drawing/2014/main" id="{5FBC487B-F1CA-0594-1564-65A52E71A9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B2B3E-C4A6-921F-A7D1-0388067841B2}"/>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222961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31763-4293-28D7-ACE8-1A08E734CD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861DEB-D9DB-11AC-DC73-5B8DE086B7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5948AE-4F03-9926-B017-0D47FFB1EC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D491C29-D3BD-BE0E-0E09-DE6578BF74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362936-3C82-003F-C83F-3719CD9923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FBC996-ECBE-5141-CEEE-F0033F2FB544}"/>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8" name="Footer Placeholder 7">
            <a:extLst>
              <a:ext uri="{FF2B5EF4-FFF2-40B4-BE49-F238E27FC236}">
                <a16:creationId xmlns:a16="http://schemas.microsoft.com/office/drawing/2014/main" id="{6026105B-C2D5-B98D-6E70-4FB17B039E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CAC8DD-FB1D-1E97-B23D-66C072812038}"/>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1698188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D85FC-8C69-DE08-DF08-48D7B403A3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88FD50-7FE8-0C71-CD23-0151519C3B04}"/>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4" name="Footer Placeholder 3">
            <a:extLst>
              <a:ext uri="{FF2B5EF4-FFF2-40B4-BE49-F238E27FC236}">
                <a16:creationId xmlns:a16="http://schemas.microsoft.com/office/drawing/2014/main" id="{FA963D2C-3223-7C0B-25FE-482FD96C72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1D21D4-F738-9924-D950-CFC806269DF0}"/>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8753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1A1CA1-FBE0-5A10-A941-937778E6EA6A}"/>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3" name="Footer Placeholder 2">
            <a:extLst>
              <a:ext uri="{FF2B5EF4-FFF2-40B4-BE49-F238E27FC236}">
                <a16:creationId xmlns:a16="http://schemas.microsoft.com/office/drawing/2014/main" id="{8D4AA67B-4094-3E8B-F3D6-65A708C506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376ED70-864D-2656-78F6-562CBAF155D1}"/>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11097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4E77-21E2-9298-0950-24EBB2191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D92D8E-E584-991A-D492-9B7A478BD6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F30610-836D-43CE-999B-3E59363F9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2E8127-ED65-BCC3-5749-608C06250A0D}"/>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6" name="Footer Placeholder 5">
            <a:extLst>
              <a:ext uri="{FF2B5EF4-FFF2-40B4-BE49-F238E27FC236}">
                <a16:creationId xmlns:a16="http://schemas.microsoft.com/office/drawing/2014/main" id="{B34B2949-49A5-2DBB-1391-980398B5FE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0D59DA-3059-1A83-B5C5-5BFD10A2D8E4}"/>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40739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33BF-FAD2-1957-83F8-B4FC6B4165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EE9A32-B172-481D-E403-6106305EFC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B6E3A0-F6EB-B41C-F3A2-964E3BE37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4AA55F-CE9C-A7E7-711F-49B2379BB7AF}"/>
              </a:ext>
            </a:extLst>
          </p:cNvPr>
          <p:cNvSpPr>
            <a:spLocks noGrp="1"/>
          </p:cNvSpPr>
          <p:nvPr>
            <p:ph type="dt" sz="half" idx="10"/>
          </p:nvPr>
        </p:nvSpPr>
        <p:spPr/>
        <p:txBody>
          <a:bodyPr/>
          <a:lstStyle/>
          <a:p>
            <a:fld id="{CD601377-7540-4E0E-A259-ABE53BC63876}" type="datetimeFigureOut">
              <a:rPr lang="en-US" smtClean="0"/>
              <a:t>10/8/2024</a:t>
            </a:fld>
            <a:endParaRPr lang="en-US"/>
          </a:p>
        </p:txBody>
      </p:sp>
      <p:sp>
        <p:nvSpPr>
          <p:cNvPr id="6" name="Footer Placeholder 5">
            <a:extLst>
              <a:ext uri="{FF2B5EF4-FFF2-40B4-BE49-F238E27FC236}">
                <a16:creationId xmlns:a16="http://schemas.microsoft.com/office/drawing/2014/main" id="{8AF8A4C9-5423-0A46-2545-141A9C41F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9CD2B1-1AE5-7FB1-232F-F204C5492EFE}"/>
              </a:ext>
            </a:extLst>
          </p:cNvPr>
          <p:cNvSpPr>
            <a:spLocks noGrp="1"/>
          </p:cNvSpPr>
          <p:nvPr>
            <p:ph type="sldNum" sz="quarter" idx="12"/>
          </p:nvPr>
        </p:nvSpPr>
        <p:spPr/>
        <p:txBody>
          <a:bodyPr/>
          <a:lstStyle/>
          <a:p>
            <a:fld id="{92B62F68-0DEB-4A46-9E66-A6AE63075180}" type="slidenum">
              <a:rPr lang="en-US" smtClean="0"/>
              <a:t>‹#›</a:t>
            </a:fld>
            <a:endParaRPr lang="en-US"/>
          </a:p>
        </p:txBody>
      </p:sp>
    </p:spTree>
    <p:extLst>
      <p:ext uri="{BB962C8B-B14F-4D97-AF65-F5344CB8AC3E}">
        <p14:creationId xmlns:p14="http://schemas.microsoft.com/office/powerpoint/2010/main" val="187595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0A88F4-51F0-3799-D374-872AC0E2B4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7A1314-FF34-0B07-115E-55217CA309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AA00C-83E3-2D3B-2EC8-E410D3D0F3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01377-7540-4E0E-A259-ABE53BC63876}" type="datetimeFigureOut">
              <a:rPr lang="en-US" smtClean="0"/>
              <a:t>10/8/2024</a:t>
            </a:fld>
            <a:endParaRPr lang="en-US"/>
          </a:p>
        </p:txBody>
      </p:sp>
      <p:sp>
        <p:nvSpPr>
          <p:cNvPr id="5" name="Footer Placeholder 4">
            <a:extLst>
              <a:ext uri="{FF2B5EF4-FFF2-40B4-BE49-F238E27FC236}">
                <a16:creationId xmlns:a16="http://schemas.microsoft.com/office/drawing/2014/main" id="{1B8BF7A8-572B-96AE-B49F-96957A4DF5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E25258-5DC4-BDEE-5B73-047E55AEEB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62F68-0DEB-4A46-9E66-A6AE63075180}" type="slidenum">
              <a:rPr lang="en-US" smtClean="0"/>
              <a:t>‹#›</a:t>
            </a:fld>
            <a:endParaRPr lang="en-US"/>
          </a:p>
        </p:txBody>
      </p:sp>
    </p:spTree>
    <p:extLst>
      <p:ext uri="{BB962C8B-B14F-4D97-AF65-F5344CB8AC3E}">
        <p14:creationId xmlns:p14="http://schemas.microsoft.com/office/powerpoint/2010/main" val="719102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7" r:id="rId13"/>
    <p:sldLayoutId id="2147483678"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6AA87E43-5D7A-E1CA-5CD6-F39FE42FBAF6}"/>
              </a:ext>
            </a:extLst>
          </p:cNvPr>
          <p:cNvSpPr txBox="1">
            <a:spLocks noGrp="1"/>
          </p:cNvSpPr>
          <p:nvPr>
            <p:ph type="body" idx="1"/>
          </p:nvPr>
        </p:nvSpPr>
        <p:spPr>
          <a:xfrm>
            <a:off x="381003" y="1347990"/>
            <a:ext cx="11430000" cy="4546186"/>
          </a:xfrm>
          <a:prstGeom prst="rect">
            <a:avLst/>
          </a:prstGeom>
          <a:noFill/>
          <a:ln>
            <a:noFill/>
          </a:ln>
        </p:spPr>
        <p:txBody>
          <a:bodyPr vert="horz" wrap="square" lIns="91440" tIns="45720" rIns="91440" bIns="45720" anchor="t" anchorCtr="0" compatLnSpc="1">
            <a:normAutofit/>
          </a:bodyPr>
          <a:lstStyle/>
          <a:p>
            <a:pPr lvl="0"/>
            <a:r>
              <a:rPr lang="en-US"/>
              <a:t>First Level</a:t>
            </a:r>
          </a:p>
          <a:p>
            <a:pPr lvl="1"/>
            <a:r>
              <a:rPr lang="en-US"/>
              <a:t>Second Level</a:t>
            </a:r>
          </a:p>
          <a:p>
            <a:pPr lvl="2"/>
            <a:r>
              <a:rPr lang="en-US"/>
              <a:t>Third Level</a:t>
            </a:r>
          </a:p>
          <a:p>
            <a:pPr lvl="3"/>
            <a:r>
              <a:rPr lang="en-US"/>
              <a:t>Fourth Level</a:t>
            </a:r>
          </a:p>
          <a:p>
            <a:pPr lvl="4"/>
            <a:r>
              <a:rPr lang="en-US"/>
              <a:t>Fifth Level</a:t>
            </a:r>
          </a:p>
          <a:p>
            <a:pPr lvl="0"/>
            <a:r>
              <a:rPr lang="en-US"/>
              <a:t>Maecenas nec odio et ante tincidunt tempus. Nullam dictum felis eu pede mollis pretium. Class aptent taciti sociosqu ad litora torquent per conubia nostra, per inceptos hymenaeos.</a:t>
            </a:r>
          </a:p>
        </p:txBody>
      </p:sp>
      <p:sp>
        <p:nvSpPr>
          <p:cNvPr id="3" name="Title Placeholder 6">
            <a:extLst>
              <a:ext uri="{FF2B5EF4-FFF2-40B4-BE49-F238E27FC236}">
                <a16:creationId xmlns:a16="http://schemas.microsoft.com/office/drawing/2014/main" id="{DCC35678-A4AA-14AC-CCE6-EE7591F85D16}"/>
              </a:ext>
            </a:extLst>
          </p:cNvPr>
          <p:cNvSpPr txBox="1">
            <a:spLocks noGrp="1"/>
          </p:cNvSpPr>
          <p:nvPr>
            <p:ph type="title"/>
          </p:nvPr>
        </p:nvSpPr>
        <p:spPr>
          <a:xfrm>
            <a:off x="381003" y="365129"/>
            <a:ext cx="11430000" cy="982861"/>
          </a:xfrm>
          <a:prstGeom prst="rect">
            <a:avLst/>
          </a:prstGeom>
          <a:noFill/>
          <a:ln>
            <a:noFill/>
          </a:ln>
        </p:spPr>
        <p:txBody>
          <a:bodyPr vert="horz" wrap="square" lIns="91440" tIns="45720" rIns="91440" bIns="45720" anchor="t" anchorCtr="0" compatLnSpc="1">
            <a:normAutofit/>
          </a:bodyPr>
          <a:lstStyle/>
          <a:p>
            <a:pPr lvl="0"/>
            <a:r>
              <a:rPr lang="en-US"/>
              <a:t>CLICK TO EDIT TITLE</a:t>
            </a:r>
          </a:p>
        </p:txBody>
      </p:sp>
      <p:sp>
        <p:nvSpPr>
          <p:cNvPr id="4" name="Rectangle 14">
            <a:extLst>
              <a:ext uri="{FF2B5EF4-FFF2-40B4-BE49-F238E27FC236}">
                <a16:creationId xmlns:a16="http://schemas.microsoft.com/office/drawing/2014/main" id="{E7C86A57-CF0C-0AA2-EBAA-1993333266A1}"/>
              </a:ext>
            </a:extLst>
          </p:cNvPr>
          <p:cNvSpPr/>
          <p:nvPr/>
        </p:nvSpPr>
        <p:spPr>
          <a:xfrm>
            <a:off x="381003" y="-36210"/>
            <a:ext cx="987552" cy="91074"/>
          </a:xfrm>
          <a:prstGeom prst="rect">
            <a:avLst/>
          </a:prstGeom>
          <a:solidFill>
            <a:srgbClr val="C12637"/>
          </a:solidFill>
          <a:ln cap="flat">
            <a:noFill/>
            <a:prstDash val="solid"/>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en-US" sz="1351" b="0" i="0" u="none" strike="noStrike" kern="1200" cap="none" spc="0" normalizeH="0" baseline="0" noProof="0">
              <a:ln>
                <a:noFill/>
              </a:ln>
              <a:solidFill>
                <a:srgbClr val="FFFFFF"/>
              </a:solidFill>
              <a:effectLst/>
              <a:uLnTx/>
              <a:uFillTx/>
              <a:latin typeface="Source Sans Pro"/>
              <a:ea typeface="+mn-ea"/>
              <a:cs typeface="+mn-cs"/>
            </a:endParaRPr>
          </a:p>
        </p:txBody>
      </p:sp>
      <p:sp>
        <p:nvSpPr>
          <p:cNvPr id="5" name="Rectangle 15">
            <a:extLst>
              <a:ext uri="{FF2B5EF4-FFF2-40B4-BE49-F238E27FC236}">
                <a16:creationId xmlns:a16="http://schemas.microsoft.com/office/drawing/2014/main" id="{AFDD8919-56C3-9676-9C7F-62981FA7397C}"/>
              </a:ext>
            </a:extLst>
          </p:cNvPr>
          <p:cNvSpPr/>
          <p:nvPr/>
        </p:nvSpPr>
        <p:spPr>
          <a:xfrm>
            <a:off x="2624328" y="6172200"/>
            <a:ext cx="9567668" cy="6858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en-US" sz="1800" b="0" i="0" u="none" strike="noStrike" kern="1200" cap="none" spc="0" normalizeH="0" baseline="0" noProof="0">
              <a:ln>
                <a:noFill/>
              </a:ln>
              <a:solidFill>
                <a:srgbClr val="FFFFFF"/>
              </a:solidFill>
              <a:effectLst/>
              <a:uLnTx/>
              <a:uFillTx/>
              <a:latin typeface="Source Sans Pro"/>
              <a:ea typeface="+mn-ea"/>
              <a:cs typeface="+mn-cs"/>
            </a:endParaRPr>
          </a:p>
        </p:txBody>
      </p:sp>
      <p:sp>
        <p:nvSpPr>
          <p:cNvPr id="6" name="Slide Number Placeholder 20">
            <a:extLst>
              <a:ext uri="{FF2B5EF4-FFF2-40B4-BE49-F238E27FC236}">
                <a16:creationId xmlns:a16="http://schemas.microsoft.com/office/drawing/2014/main" id="{94657660-EFE7-3CAA-9119-7F0E746B399C}"/>
              </a:ext>
            </a:extLst>
          </p:cNvPr>
          <p:cNvSpPr txBox="1">
            <a:spLocks noGrp="1"/>
          </p:cNvSpPr>
          <p:nvPr>
            <p:ph type="sldNum" sz="quarter" idx="4"/>
          </p:nvPr>
        </p:nvSpPr>
        <p:spPr>
          <a:xfrm>
            <a:off x="90678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1" i="0" u="none" strike="noStrike" kern="1200" cap="none" spc="0" baseline="0">
                <a:solidFill>
                  <a:srgbClr val="F2F2F2"/>
                </a:solidFill>
                <a:uFillTx/>
                <a:latin typeface="Open Sans" pitchFamily="34"/>
                <a:ea typeface="Open Sans" pitchFamily="34"/>
                <a:cs typeface="Open Sans" pitchFamily="34"/>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696E084-1059-48E0-A253-434C10B1B667}" type="slidenum">
              <a:rPr kumimoji="0" lang="en-US" sz="1200" b="1" i="0" u="none" strike="noStrike" kern="1200" cap="none" spc="0" normalizeH="0" baseline="0" noProof="0" smtClean="0">
                <a:ln>
                  <a:noFill/>
                </a:ln>
                <a:solidFill>
                  <a:srgbClr val="F2F2F2"/>
                </a:solidFill>
                <a:effectLst/>
                <a:uLnTx/>
                <a:uFillTx/>
                <a:latin typeface="Open Sans" pitchFamily="34"/>
                <a:ea typeface="Open Sans" pitchFamily="34"/>
                <a:cs typeface="Open Sans" pitchFamily="34"/>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F2F2F2"/>
              </a:solidFill>
              <a:effectLst/>
              <a:uLnTx/>
              <a:uFillTx/>
              <a:latin typeface="Open Sans" pitchFamily="34"/>
              <a:ea typeface="Open Sans" pitchFamily="34"/>
              <a:cs typeface="Open Sans" pitchFamily="34"/>
            </a:endParaRPr>
          </a:p>
        </p:txBody>
      </p:sp>
      <p:pic>
        <p:nvPicPr>
          <p:cNvPr id="7" name="Picture 6" descr="A close-up of a sign&#10;&#10;Description automatically generated">
            <a:extLst>
              <a:ext uri="{FF2B5EF4-FFF2-40B4-BE49-F238E27FC236}">
                <a16:creationId xmlns:a16="http://schemas.microsoft.com/office/drawing/2014/main" id="{C17D3389-22AA-BE7B-8789-CFF848D4759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39669" y="6183319"/>
            <a:ext cx="1807792" cy="460747"/>
          </a:xfrm>
          <a:prstGeom prst="rect">
            <a:avLst/>
          </a:prstGeom>
        </p:spPr>
      </p:pic>
    </p:spTree>
    <p:extLst>
      <p:ext uri="{BB962C8B-B14F-4D97-AF65-F5344CB8AC3E}">
        <p14:creationId xmlns:p14="http://schemas.microsoft.com/office/powerpoint/2010/main" val="76943261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9" r:id="rId3"/>
  </p:sldLayoutIdLst>
  <p:txStyles>
    <p:titleStyle>
      <a:lvl1pPr marL="0" marR="0" lvl="0" indent="0" algn="l" defTabSz="914400" rtl="0" fontAlgn="auto" hangingPunct="1">
        <a:lnSpc>
          <a:spcPct val="90000"/>
        </a:lnSpc>
        <a:spcBef>
          <a:spcPts val="0"/>
        </a:spcBef>
        <a:spcAft>
          <a:spcPts val="0"/>
        </a:spcAft>
        <a:buNone/>
        <a:tabLst/>
        <a:defRPr lang="en-US" sz="3600" b="1" i="0" u="none" strike="noStrike" kern="1200" cap="all" spc="0" baseline="0">
          <a:solidFill>
            <a:srgbClr val="002060"/>
          </a:solidFill>
          <a:uFillTx/>
          <a:latin typeface="Source Sans Pro Semibold"/>
        </a:defRPr>
      </a:lvl1pPr>
    </p:titleStyle>
    <p:bodyStyle>
      <a:lvl1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1pPr>
      <a:lvl2pPr marL="777240" marR="0" lvl="1" indent="-228600" algn="l" defTabSz="914400" rtl="0" fontAlgn="auto" hangingPunct="1">
        <a:lnSpc>
          <a:spcPct val="100000"/>
        </a:lnSpc>
        <a:spcBef>
          <a:spcPts val="500"/>
        </a:spcBef>
        <a:spcAft>
          <a:spcPts val="500"/>
        </a:spcAft>
        <a:buClr>
          <a:srgbClr val="C12637"/>
        </a:buClr>
        <a:buSzPct val="110000"/>
        <a:buFont typeface="Arial" pitchFamily="34"/>
        <a:buChar char="•"/>
        <a:tabLst/>
        <a:defRPr lang="en-US" sz="2200" b="0" i="0" u="none" strike="noStrike" kern="1200" cap="none" spc="0" baseline="0">
          <a:solidFill>
            <a:srgbClr val="2A2F36"/>
          </a:solidFill>
          <a:uFillTx/>
          <a:latin typeface="Source Sans Pro"/>
          <a:ea typeface="Open Sans" pitchFamily="34"/>
          <a:cs typeface="Open Sans" pitchFamily="34"/>
        </a:defRPr>
      </a:lvl2pPr>
      <a:lvl3pPr marL="1234440" marR="0" lvl="2" indent="-228600" algn="l" defTabSz="914400" rtl="0" fontAlgn="auto" hangingPunct="1">
        <a:lnSpc>
          <a:spcPct val="90000"/>
        </a:lnSpc>
        <a:spcBef>
          <a:spcPts val="500"/>
        </a:spcBef>
        <a:spcAft>
          <a:spcPts val="500"/>
        </a:spcAft>
        <a:buClr>
          <a:srgbClr val="C12637"/>
        </a:buClr>
        <a:buSzPct val="110000"/>
        <a:buFont typeface="Arial" pitchFamily="34"/>
        <a:buChar char="•"/>
        <a:tabLst/>
        <a:defRPr lang="en-US" sz="2000" b="0" i="0" u="none" strike="noStrike" kern="1200" cap="none" spc="0" baseline="0">
          <a:solidFill>
            <a:srgbClr val="2A2F36"/>
          </a:solidFill>
          <a:uFillTx/>
          <a:latin typeface="Source Sans Pro"/>
          <a:ea typeface="Open Sans" pitchFamily="34"/>
          <a:cs typeface="Open Sans" pitchFamily="34"/>
        </a:defRPr>
      </a:lvl3pPr>
      <a:lvl4pPr marL="1600200" marR="0" lvl="3" indent="-228600" algn="l" defTabSz="914400" rtl="0" fontAlgn="auto" hangingPunct="1">
        <a:lnSpc>
          <a:spcPct val="90000"/>
        </a:lnSpc>
        <a:spcBef>
          <a:spcPts val="500"/>
        </a:spcBef>
        <a:spcAft>
          <a:spcPts val="500"/>
        </a:spcAft>
        <a:buClr>
          <a:srgbClr val="C12637"/>
        </a:buClr>
        <a:buSzPct val="110000"/>
        <a:buFont typeface="Arial" pitchFamily="34"/>
        <a:buChar char="•"/>
        <a:tabLst/>
        <a:defRPr lang="en-US" sz="1800" b="0" i="0" u="none" strike="noStrike" kern="1200" cap="none" spc="0" baseline="0">
          <a:solidFill>
            <a:srgbClr val="2A2F36"/>
          </a:solidFill>
          <a:uFillTx/>
          <a:latin typeface="Source Sans Pro"/>
          <a:ea typeface="Open Sans" pitchFamily="34"/>
          <a:cs typeface="Open Sans" pitchFamily="34"/>
        </a:defRPr>
      </a:lvl4pPr>
      <a:lvl5pPr marL="2057400" marR="0" lvl="4" indent="-228600" algn="l" defTabSz="914400" rtl="0" fontAlgn="auto" hangingPunct="1">
        <a:lnSpc>
          <a:spcPct val="90000"/>
        </a:lnSpc>
        <a:spcBef>
          <a:spcPts val="500"/>
        </a:spcBef>
        <a:spcAft>
          <a:spcPts val="500"/>
        </a:spcAft>
        <a:buClr>
          <a:srgbClr val="C12637"/>
        </a:buClr>
        <a:buSzPct val="110000"/>
        <a:buFont typeface="Arial" pitchFamily="34"/>
        <a:buChar char="•"/>
        <a:tabLst/>
        <a:defRPr lang="en-US" sz="1800" b="0" i="0" u="none" strike="noStrike" kern="1200" cap="none" spc="0" baseline="0">
          <a:solidFill>
            <a:srgbClr val="2A2F36"/>
          </a:solidFill>
          <a:uFillTx/>
          <a:latin typeface="Source Sans Pro"/>
          <a:ea typeface="Open Sans" pitchFamily="34"/>
          <a:cs typeface="Open Sans" pitchFamily="34"/>
        </a:defRPr>
      </a:lvl5pPr>
      <a:lvl6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jfskb.com/sacwis/index.php/child-match"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jfskb.com/sacwis/index.php/child-match" TargetMode="External"/><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7.xml"/><Relationship Id="rId5" Type="http://schemas.openxmlformats.org/officeDocument/2006/relationships/image" Target="../media/image17.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776538-0987-2627-7CC3-25A2E3A5EC21}"/>
              </a:ext>
            </a:extLst>
          </p:cNvPr>
          <p:cNvSpPr txBox="1"/>
          <p:nvPr/>
        </p:nvSpPr>
        <p:spPr>
          <a:xfrm>
            <a:off x="1653462" y="2106039"/>
            <a:ext cx="8885076" cy="175432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E3F75"/>
                </a:solidFill>
                <a:effectLst/>
                <a:uLnTx/>
                <a:uFillTx/>
                <a:latin typeface="Open Sans" panose="020B0606030504020204" pitchFamily="34" charset="0"/>
                <a:ea typeface="Open Sans" panose="020B0606030504020204" pitchFamily="34" charset="0"/>
                <a:cs typeface="Open Sans" panose="020B0606030504020204" pitchFamily="34" charset="0"/>
              </a:rPr>
              <a:t>Department of Children &amp; Youth</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1" u="none" strike="noStrike" kern="1200" cap="none" spc="0" normalizeH="0" baseline="0" noProof="0" dirty="0">
              <a:ln>
                <a:noFill/>
              </a:ln>
              <a:solidFill>
                <a:srgbClr val="0E3F75"/>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E3F75"/>
                </a:solidFill>
                <a:effectLst/>
                <a:uLnTx/>
                <a:uFillTx/>
                <a:latin typeface="Open Sans" panose="020B0606030504020204" pitchFamily="34" charset="0"/>
                <a:ea typeface="Open Sans" panose="020B0606030504020204" pitchFamily="34" charset="0"/>
                <a:cs typeface="Open Sans" panose="020B0606030504020204" pitchFamily="34" charset="0"/>
              </a:rPr>
              <a:t>Child Match ICCA Integration Live Event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a:ln>
                  <a:noFill/>
                </a:ln>
                <a:solidFill>
                  <a:srgbClr val="0E3F75"/>
                </a:solidFill>
                <a:effectLst/>
                <a:uLnTx/>
                <a:uFillTx/>
                <a:latin typeface="Open Sans" panose="020B0606030504020204" pitchFamily="34" charset="0"/>
                <a:ea typeface="Open Sans" panose="020B0606030504020204" pitchFamily="34" charset="0"/>
                <a:cs typeface="Open Sans" panose="020B0606030504020204" pitchFamily="34" charset="0"/>
              </a:rPr>
              <a:t>October 8</a:t>
            </a:r>
            <a:r>
              <a:rPr lang="en-US" sz="2000" i="1">
                <a:solidFill>
                  <a:srgbClr val="0E3F75"/>
                </a:solidFill>
                <a:latin typeface="Open Sans" panose="020B0606030504020204" pitchFamily="34" charset="0"/>
                <a:ea typeface="Open Sans" panose="020B0606030504020204" pitchFamily="34" charset="0"/>
                <a:cs typeface="Open Sans" panose="020B0606030504020204" pitchFamily="34" charset="0"/>
              </a:rPr>
              <a:t>,</a:t>
            </a:r>
            <a:r>
              <a:rPr kumimoji="0" lang="en-US" sz="2000" b="0" i="1" u="none" strike="noStrike" kern="1200" cap="none" spc="0" normalizeH="0" baseline="0" noProof="0" dirty="0">
                <a:ln>
                  <a:noFill/>
                </a:ln>
                <a:solidFill>
                  <a:srgbClr val="0E3F75"/>
                </a:solidFill>
                <a:effectLst/>
                <a:uLnTx/>
                <a:uFillTx/>
                <a:latin typeface="Open Sans" panose="020B0606030504020204" pitchFamily="34" charset="0"/>
                <a:ea typeface="Open Sans" panose="020B0606030504020204" pitchFamily="34" charset="0"/>
                <a:cs typeface="Open Sans" panose="020B0606030504020204" pitchFamily="34" charset="0"/>
              </a:rPr>
              <a:t> 2024</a:t>
            </a:r>
            <a:endParaRPr kumimoji="0" lang="en-US" sz="2800" b="0" i="1" u="none" strike="noStrike" kern="1200" cap="none" spc="0" normalizeH="0" baseline="0" noProof="0" dirty="0">
              <a:ln>
                <a:noFill/>
              </a:ln>
              <a:solidFill>
                <a:srgbClr val="0E3F75"/>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000" y="1288094"/>
            <a:ext cx="10684483" cy="4642128"/>
          </a:xfrm>
        </p:spPr>
        <p:txBody>
          <a:bodyPr>
            <a:normAutofit/>
          </a:bodyPr>
          <a:lstStyle/>
          <a:p>
            <a:pPr>
              <a:lnSpc>
                <a:spcPct val="80000"/>
              </a:lnSpc>
              <a:buClr>
                <a:srgbClr val="C00000"/>
              </a:buClr>
            </a:pPr>
            <a:endParaRPr lang="en-US" sz="2800">
              <a:latin typeface="Source Sans Pro" panose="020B0503030403020204" pitchFamily="34" charset="0"/>
              <a:ea typeface="Source Sans Pro" panose="020B0503030403020204" pitchFamily="34" charset="0"/>
            </a:endParaRPr>
          </a:p>
          <a:p>
            <a:pPr>
              <a:lnSpc>
                <a:spcPct val="80000"/>
              </a:lnSpc>
              <a:buClr>
                <a:srgbClr val="C00000"/>
              </a:buClr>
            </a:pPr>
            <a:r>
              <a:rPr lang="en-US" sz="2800">
                <a:latin typeface="Source Sans Pro" panose="020B0503030403020204" pitchFamily="34" charset="0"/>
                <a:ea typeface="Source Sans Pro" panose="020B0503030403020204" pitchFamily="34" charset="0"/>
              </a:rPr>
              <a:t>Action Item when a Recommending Agency Indicates Interest</a:t>
            </a:r>
          </a:p>
          <a:p>
            <a:pPr lvl="1">
              <a:lnSpc>
                <a:spcPct val="80000"/>
              </a:lnSpc>
              <a:buClr>
                <a:srgbClr val="C00000"/>
              </a:buClr>
            </a:pPr>
            <a:r>
              <a:rPr lang="en-US" sz="2800">
                <a:latin typeface="Source Sans Pro" panose="020B0503030403020204" pitchFamily="34" charset="0"/>
                <a:ea typeface="Source Sans Pro" panose="020B0503030403020204" pitchFamily="34" charset="0"/>
              </a:rPr>
              <a:t>Will be sent to the Case ID where the ICCA was created</a:t>
            </a:r>
          </a:p>
          <a:p>
            <a:pPr lvl="1">
              <a:lnSpc>
                <a:spcPct val="80000"/>
              </a:lnSpc>
              <a:buClr>
                <a:srgbClr val="C00000"/>
              </a:buClr>
            </a:pPr>
            <a:r>
              <a:rPr lang="en-US" sz="2800">
                <a:latin typeface="Source Sans Pro" panose="020B0503030403020204" pitchFamily="34" charset="0"/>
                <a:ea typeface="Source Sans Pro" panose="020B0503030403020204" pitchFamily="34" charset="0"/>
              </a:rPr>
              <a:t>Will take the user to the ICCA List View</a:t>
            </a:r>
          </a:p>
          <a:p>
            <a:pPr lvl="2">
              <a:lnSpc>
                <a:spcPct val="80000"/>
              </a:lnSpc>
              <a:spcBef>
                <a:spcPts val="1000"/>
              </a:spcBef>
              <a:buClr>
                <a:srgbClr val="C00000"/>
              </a:buClr>
            </a:pPr>
            <a:r>
              <a:rPr lang="en-US" sz="2800" i="1">
                <a:latin typeface="Source Sans Pro" panose="020B0503030403020204" pitchFamily="34" charset="0"/>
                <a:ea typeface="Source Sans Pro" panose="020B0503030403020204" pitchFamily="34" charset="0"/>
              </a:rPr>
              <a:t>&lt;Recommending Agency E-Mail Address&gt; </a:t>
            </a:r>
            <a:r>
              <a:rPr lang="en-US" sz="2800">
                <a:latin typeface="Source Sans Pro" panose="020B0503030403020204" pitchFamily="34" charset="0"/>
                <a:ea typeface="Source Sans Pro" panose="020B0503030403020204" pitchFamily="34" charset="0"/>
              </a:rPr>
              <a:t>needs information for </a:t>
            </a:r>
            <a:r>
              <a:rPr lang="en-US" sz="2800" i="1">
                <a:latin typeface="Source Sans Pro" panose="020B0503030403020204" pitchFamily="34" charset="0"/>
                <a:ea typeface="Source Sans Pro" panose="020B0503030403020204" pitchFamily="34" charset="0"/>
              </a:rPr>
              <a:t>&lt;Youth's Person ID&gt;</a:t>
            </a:r>
            <a:r>
              <a:rPr lang="en-US" sz="2800">
                <a:latin typeface="Source Sans Pro" panose="020B0503030403020204" pitchFamily="34" charset="0"/>
                <a:ea typeface="Source Sans Pro" panose="020B0503030403020204" pitchFamily="34" charset="0"/>
              </a:rPr>
              <a:t> </a:t>
            </a:r>
            <a:r>
              <a:rPr lang="en-US" sz="2800" i="1">
                <a:latin typeface="Source Sans Pro" panose="020B0503030403020204" pitchFamily="34" charset="0"/>
                <a:ea typeface="Source Sans Pro" panose="020B0503030403020204" pitchFamily="34" charset="0"/>
              </a:rPr>
              <a:t>&lt;ICCA ID&gt;</a:t>
            </a:r>
          </a:p>
          <a:p>
            <a:pPr marL="548640" lvl="1">
              <a:lnSpc>
                <a:spcPct val="80000"/>
              </a:lnSpc>
              <a:spcBef>
                <a:spcPts val="1000"/>
              </a:spcBef>
              <a:buClr>
                <a:srgbClr val="C00000"/>
              </a:buClr>
              <a:buNone/>
            </a:pPr>
            <a:r>
              <a:rPr lang="en-US" sz="2800">
                <a:latin typeface="Source Sans Pro" panose="020B0503030403020204" pitchFamily="34" charset="0"/>
                <a:ea typeface="Source Sans Pro" panose="020B0503030403020204" pitchFamily="34" charset="0"/>
              </a:rPr>
              <a:t>		OR</a:t>
            </a:r>
          </a:p>
          <a:p>
            <a:pPr lvl="2">
              <a:lnSpc>
                <a:spcPct val="80000"/>
              </a:lnSpc>
              <a:spcBef>
                <a:spcPts val="1000"/>
              </a:spcBef>
              <a:buClr>
                <a:srgbClr val="C00000"/>
              </a:buClr>
            </a:pPr>
            <a:r>
              <a:rPr lang="en-US" sz="2800" i="1">
                <a:latin typeface="Source Sans Pro" panose="020B0503030403020204" pitchFamily="34" charset="0"/>
                <a:ea typeface="Source Sans Pro" panose="020B0503030403020204" pitchFamily="34" charset="0"/>
              </a:rPr>
              <a:t>&lt;Recommending Agency E-Mail Address&gt; </a:t>
            </a:r>
            <a:r>
              <a:rPr lang="en-US" sz="2800">
                <a:latin typeface="Source Sans Pro" panose="020B0503030403020204" pitchFamily="34" charset="0"/>
                <a:ea typeface="Source Sans Pro" panose="020B0503030403020204" pitchFamily="34" charset="0"/>
              </a:rPr>
              <a:t>has Updated Provider(s) for </a:t>
            </a:r>
            <a:r>
              <a:rPr lang="en-US" sz="2800" i="1">
                <a:latin typeface="Source Sans Pro" panose="020B0503030403020204" pitchFamily="34" charset="0"/>
                <a:ea typeface="Source Sans Pro" panose="020B0503030403020204" pitchFamily="34" charset="0"/>
              </a:rPr>
              <a:t>&lt;Youth's Person ID&gt;</a:t>
            </a:r>
            <a:r>
              <a:rPr lang="en-US" sz="2800">
                <a:latin typeface="Source Sans Pro" panose="020B0503030403020204" pitchFamily="34" charset="0"/>
                <a:ea typeface="Source Sans Pro" panose="020B0503030403020204" pitchFamily="34" charset="0"/>
              </a:rPr>
              <a:t> </a:t>
            </a:r>
            <a:r>
              <a:rPr lang="en-US" sz="2800" i="1">
                <a:latin typeface="Source Sans Pro" panose="020B0503030403020204" pitchFamily="34" charset="0"/>
                <a:ea typeface="Source Sans Pro" panose="020B0503030403020204" pitchFamily="34" charset="0"/>
              </a:rPr>
              <a:t>&lt;ICCA ID&gt;</a:t>
            </a:r>
          </a:p>
          <a:p>
            <a:pPr marL="548640" lvl="1" indent="0">
              <a:buNone/>
            </a:pPr>
            <a:endParaRPr lang="en-US" b="1"/>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780568"/>
          </a:xfrm>
        </p:spPr>
        <p:txBody>
          <a:bodyPr>
            <a:normAutofit/>
          </a:bodyPr>
          <a:lstStyle/>
          <a:p>
            <a:r>
              <a:rPr lang="en-US" err="1"/>
              <a:t>OHio</a:t>
            </a:r>
            <a:r>
              <a:rPr lang="en-US"/>
              <a:t> SACWIS ICCA updates</a:t>
            </a:r>
          </a:p>
        </p:txBody>
      </p:sp>
    </p:spTree>
    <p:extLst>
      <p:ext uri="{BB962C8B-B14F-4D97-AF65-F5344CB8AC3E}">
        <p14:creationId xmlns:p14="http://schemas.microsoft.com/office/powerpoint/2010/main" val="2120671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000" y="1288094"/>
            <a:ext cx="10684483" cy="4642128"/>
          </a:xfrm>
        </p:spPr>
        <p:txBody>
          <a:bodyPr>
            <a:normAutofit/>
          </a:bodyPr>
          <a:lstStyle/>
          <a:p>
            <a:pPr>
              <a:lnSpc>
                <a:spcPct val="80000"/>
              </a:lnSpc>
              <a:buClr>
                <a:srgbClr val="C00000"/>
              </a:buClr>
            </a:pPr>
            <a:endParaRPr lang="en-US" sz="2800">
              <a:latin typeface="Source Sans Pro" panose="020B0503030403020204" pitchFamily="34" charset="0"/>
              <a:ea typeface="Source Sans Pro" panose="020B0503030403020204" pitchFamily="34" charset="0"/>
            </a:endParaRPr>
          </a:p>
          <a:p>
            <a:pPr>
              <a:lnSpc>
                <a:spcPct val="80000"/>
              </a:lnSpc>
              <a:buClr>
                <a:srgbClr val="C00000"/>
              </a:buClr>
            </a:pPr>
            <a:r>
              <a:rPr lang="en-US" sz="2800">
                <a:latin typeface="Source Sans Pro" panose="020B0503030403020204" pitchFamily="34" charset="0"/>
                <a:ea typeface="Source Sans Pro" panose="020B0503030403020204" pitchFamily="34" charset="0"/>
              </a:rPr>
              <a:t>There have been no changes to the Community URL in this Build</a:t>
            </a:r>
          </a:p>
          <a:p>
            <a:pPr>
              <a:lnSpc>
                <a:spcPct val="80000"/>
              </a:lnSpc>
              <a:buClr>
                <a:srgbClr val="C00000"/>
              </a:buClr>
            </a:pPr>
            <a:r>
              <a:rPr lang="en-US" sz="2800">
                <a:ea typeface="Source Sans Pro"/>
                <a:cs typeface="Open Sans"/>
              </a:rPr>
              <a:t>You can access the Live Event for this Functionality here: </a:t>
            </a:r>
          </a:p>
          <a:p>
            <a:pPr lvl="1">
              <a:lnSpc>
                <a:spcPct val="80000"/>
              </a:lnSpc>
              <a:buClr>
                <a:srgbClr val="C00000"/>
              </a:buClr>
            </a:pPr>
            <a:r>
              <a:rPr lang="en-US" sz="2000">
                <a:hlinkClick r:id="rId3" tooltip="https://jfskb.com/sacwis/index.php/child-match"/>
              </a:rPr>
              <a:t>https://jfskb.com/sacwis/index.php/child-match</a:t>
            </a:r>
            <a:endParaRPr lang="en-US" sz="2600">
              <a:latin typeface="Source Sans Pro" panose="020B0503030403020204" pitchFamily="34" charset="0"/>
              <a:ea typeface="Source Sans Pro" panose="020B0503030403020204" pitchFamily="34" charset="0"/>
            </a:endParaRPr>
          </a:p>
          <a:p>
            <a:pPr>
              <a:lnSpc>
                <a:spcPct val="80000"/>
              </a:lnSpc>
              <a:buClr>
                <a:srgbClr val="C00000"/>
              </a:buClr>
            </a:pPr>
            <a:endParaRPr lang="en-US" sz="2600">
              <a:latin typeface="Source Sans Pro" panose="020B0503030403020204" pitchFamily="34" charset="0"/>
              <a:ea typeface="Source Sans Pro" panose="020B0503030403020204" pitchFamily="34" charset="0"/>
            </a:endParaRPr>
          </a:p>
          <a:p>
            <a:pPr marL="548640" lvl="1" indent="0">
              <a:buNone/>
            </a:pPr>
            <a:endParaRPr lang="en-US" b="1"/>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780568"/>
          </a:xfrm>
        </p:spPr>
        <p:txBody>
          <a:bodyPr>
            <a:normAutofit/>
          </a:bodyPr>
          <a:lstStyle/>
          <a:p>
            <a:r>
              <a:rPr lang="en-US"/>
              <a:t>Requesting Agency Child match Overview</a:t>
            </a:r>
          </a:p>
        </p:txBody>
      </p:sp>
    </p:spTree>
    <p:extLst>
      <p:ext uri="{BB962C8B-B14F-4D97-AF65-F5344CB8AC3E}">
        <p14:creationId xmlns:p14="http://schemas.microsoft.com/office/powerpoint/2010/main" val="2821350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000" y="1288094"/>
            <a:ext cx="10684483" cy="4642128"/>
          </a:xfrm>
        </p:spPr>
        <p:txBody>
          <a:bodyPr>
            <a:normAutofit/>
          </a:bodyPr>
          <a:lstStyle/>
          <a:p>
            <a:pPr>
              <a:lnSpc>
                <a:spcPct val="80000"/>
              </a:lnSpc>
              <a:buClr>
                <a:srgbClr val="C00000"/>
              </a:buClr>
            </a:pPr>
            <a:endParaRPr lang="en-US" sz="2800">
              <a:latin typeface="Source Sans Pro" panose="020B0503030403020204" pitchFamily="34" charset="0"/>
              <a:ea typeface="Source Sans Pro" panose="020B0503030403020204" pitchFamily="34" charset="0"/>
            </a:endParaRPr>
          </a:p>
          <a:p>
            <a:pPr>
              <a:lnSpc>
                <a:spcPct val="80000"/>
              </a:lnSpc>
              <a:buClr>
                <a:srgbClr val="C00000"/>
              </a:buClr>
            </a:pPr>
            <a:r>
              <a:rPr lang="en-US" sz="2800">
                <a:latin typeface="Source Sans Pro" panose="020B0503030403020204" pitchFamily="34" charset="0"/>
                <a:ea typeface="Source Sans Pro" panose="020B0503030403020204" pitchFamily="34" charset="0"/>
              </a:rPr>
              <a:t>There have been some label changes to match fields coming from the Ohio SACWIS ICCA </a:t>
            </a:r>
          </a:p>
          <a:p>
            <a:pPr>
              <a:lnSpc>
                <a:spcPct val="80000"/>
              </a:lnSpc>
              <a:buClr>
                <a:srgbClr val="C00000"/>
              </a:buClr>
            </a:pPr>
            <a:r>
              <a:rPr lang="en-US" sz="2800">
                <a:latin typeface="Source Sans Pro" panose="020B0503030403020204" pitchFamily="34" charset="0"/>
                <a:ea typeface="Source Sans Pro" panose="020B0503030403020204" pitchFamily="34" charset="0"/>
              </a:rPr>
              <a:t>Changes to Indicating Interest</a:t>
            </a:r>
          </a:p>
          <a:p>
            <a:pPr>
              <a:lnSpc>
                <a:spcPct val="80000"/>
              </a:lnSpc>
              <a:buClr>
                <a:srgbClr val="C00000"/>
              </a:buClr>
            </a:pPr>
            <a:r>
              <a:rPr lang="en-US" sz="2800">
                <a:latin typeface="Source Sans Pro" panose="020B0503030403020204" pitchFamily="34" charset="0"/>
                <a:ea typeface="Source Sans Pro" panose="020B0503030403020204" pitchFamily="34" charset="0"/>
              </a:rPr>
              <a:t>Messaging is still active, but will only go to Requesting Agencies not utilizing Ohio SACWIS</a:t>
            </a:r>
          </a:p>
          <a:p>
            <a:pPr>
              <a:lnSpc>
                <a:spcPct val="80000"/>
              </a:lnSpc>
              <a:buClr>
                <a:srgbClr val="C00000"/>
              </a:buClr>
            </a:pPr>
            <a:r>
              <a:rPr lang="en-US" sz="2800">
                <a:latin typeface="Source Sans Pro" panose="020B0503030403020204" pitchFamily="34" charset="0"/>
                <a:ea typeface="Source Sans Pro" panose="020B0503030403020204" pitchFamily="34" charset="0"/>
              </a:rPr>
              <a:t>No changes to notifications</a:t>
            </a:r>
          </a:p>
          <a:p>
            <a:pPr>
              <a:lnSpc>
                <a:spcPct val="80000"/>
              </a:lnSpc>
              <a:buClr>
                <a:srgbClr val="C00000"/>
              </a:buClr>
            </a:pPr>
            <a:r>
              <a:rPr lang="en-US" sz="2800">
                <a:latin typeface="Source Sans Pro" panose="020B0503030403020204" pitchFamily="34" charset="0"/>
                <a:ea typeface="Source Sans Pro" panose="020B0503030403020204" pitchFamily="34" charset="0"/>
              </a:rPr>
              <a:t>See the Live Event for the full Recommending Agency Functionality here: </a:t>
            </a:r>
          </a:p>
          <a:p>
            <a:pPr lvl="1">
              <a:lnSpc>
                <a:spcPct val="80000"/>
              </a:lnSpc>
              <a:buClr>
                <a:srgbClr val="C00000"/>
              </a:buClr>
            </a:pPr>
            <a:r>
              <a:rPr lang="en-US">
                <a:hlinkClick r:id="rId3" tooltip="https://jfskb.com/sacwis/index.php/child-match"/>
              </a:rPr>
              <a:t>https://jfskb.com/sacwis/index.php/child-match</a:t>
            </a:r>
            <a:endParaRPr lang="en-US" sz="2600">
              <a:latin typeface="Source Sans Pro" panose="020B0503030403020204" pitchFamily="34" charset="0"/>
              <a:ea typeface="Source Sans Pro" panose="020B0503030403020204" pitchFamily="34" charset="0"/>
            </a:endParaRPr>
          </a:p>
          <a:p>
            <a:pPr marL="548640" lvl="1" indent="0">
              <a:buNone/>
            </a:pPr>
            <a:endParaRPr lang="en-US" b="1"/>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780568"/>
          </a:xfrm>
        </p:spPr>
        <p:txBody>
          <a:bodyPr>
            <a:normAutofit/>
          </a:bodyPr>
          <a:lstStyle/>
          <a:p>
            <a:r>
              <a:rPr lang="en-US"/>
              <a:t>Recommending Agency Child match Overview</a:t>
            </a:r>
          </a:p>
        </p:txBody>
      </p:sp>
    </p:spTree>
    <p:extLst>
      <p:ext uri="{BB962C8B-B14F-4D97-AF65-F5344CB8AC3E}">
        <p14:creationId xmlns:p14="http://schemas.microsoft.com/office/powerpoint/2010/main" val="136108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7CE93A-13B2-0DF2-522A-A7B60257F5B4}"/>
            </a:ext>
          </a:extLst>
        </p:cNvPr>
        <p:cNvGrpSpPr/>
        <p:nvPr/>
      </p:nvGrpSpPr>
      <p:grpSpPr>
        <a:xfrm>
          <a:off x="0" y="0"/>
          <a:ext cx="0" cy="0"/>
          <a:chOff x="0" y="0"/>
          <a:chExt cx="0" cy="0"/>
        </a:xfrm>
      </p:grpSpPr>
      <p:pic>
        <p:nvPicPr>
          <p:cNvPr id="2" name="Picture 1" descr="Graphical user interface, text, application, email&#10;&#10;Description automatically generated">
            <a:extLst>
              <a:ext uri="{FF2B5EF4-FFF2-40B4-BE49-F238E27FC236}">
                <a16:creationId xmlns:a16="http://schemas.microsoft.com/office/drawing/2014/main" id="{DB4741D3-81A0-B466-A3CF-DD0529169ADB}"/>
              </a:ext>
            </a:extLst>
          </p:cNvPr>
          <p:cNvPicPr>
            <a:picLocks noChangeAspect="1"/>
          </p:cNvPicPr>
          <p:nvPr/>
        </p:nvPicPr>
        <p:blipFill>
          <a:blip r:embed="rId3"/>
          <a:stretch>
            <a:fillRect/>
          </a:stretch>
        </p:blipFill>
        <p:spPr>
          <a:xfrm>
            <a:off x="1890713" y="809625"/>
            <a:ext cx="8410575" cy="5238750"/>
          </a:xfrm>
          <a:prstGeom prst="rect">
            <a:avLst/>
          </a:prstGeom>
        </p:spPr>
      </p:pic>
    </p:spTree>
    <p:extLst>
      <p:ext uri="{BB962C8B-B14F-4D97-AF65-F5344CB8AC3E}">
        <p14:creationId xmlns:p14="http://schemas.microsoft.com/office/powerpoint/2010/main" val="3335211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2E769-CA42-3CCC-CE1A-CA25B5780CC6}"/>
            </a:ext>
          </a:extLst>
        </p:cNvPr>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C1248BF2-A613-CA53-4C62-D3F3BCD6846B}"/>
              </a:ext>
            </a:extLst>
          </p:cNvPr>
          <p:cNvPicPr>
            <a:picLocks noChangeAspect="1"/>
          </p:cNvPicPr>
          <p:nvPr/>
        </p:nvPicPr>
        <p:blipFill>
          <a:blip r:embed="rId3"/>
          <a:stretch>
            <a:fillRect/>
          </a:stretch>
        </p:blipFill>
        <p:spPr>
          <a:xfrm>
            <a:off x="2471277" y="606136"/>
            <a:ext cx="6972356" cy="5931478"/>
          </a:xfrm>
          <a:prstGeom prst="rect">
            <a:avLst/>
          </a:prstGeom>
        </p:spPr>
      </p:pic>
    </p:spTree>
    <p:extLst>
      <p:ext uri="{BB962C8B-B14F-4D97-AF65-F5344CB8AC3E}">
        <p14:creationId xmlns:p14="http://schemas.microsoft.com/office/powerpoint/2010/main" val="3658539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512F7-C00F-CD75-E190-100B5FDF0670}"/>
            </a:ext>
          </a:extLst>
        </p:cNvPr>
        <p:cNvGrpSpPr/>
        <p:nvPr/>
      </p:nvGrpSpPr>
      <p:grpSpPr>
        <a:xfrm>
          <a:off x="0" y="0"/>
          <a:ext cx="0" cy="0"/>
          <a:chOff x="0" y="0"/>
          <a:chExt cx="0" cy="0"/>
        </a:xfrm>
      </p:grpSpPr>
      <p:pic>
        <p:nvPicPr>
          <p:cNvPr id="4" name="Picture 3" descr="Graphical user interface, application&#10;&#10;Description automatically generated">
            <a:extLst>
              <a:ext uri="{FF2B5EF4-FFF2-40B4-BE49-F238E27FC236}">
                <a16:creationId xmlns:a16="http://schemas.microsoft.com/office/drawing/2014/main" id="{C3BBF4E0-EEAB-AEA6-918B-12135B49F4A7}"/>
              </a:ext>
            </a:extLst>
          </p:cNvPr>
          <p:cNvPicPr>
            <a:picLocks noChangeAspect="1"/>
          </p:cNvPicPr>
          <p:nvPr/>
        </p:nvPicPr>
        <p:blipFill>
          <a:blip r:embed="rId3"/>
          <a:stretch>
            <a:fillRect/>
          </a:stretch>
        </p:blipFill>
        <p:spPr>
          <a:xfrm>
            <a:off x="2183390" y="643804"/>
            <a:ext cx="7496175" cy="1362075"/>
          </a:xfrm>
          <a:prstGeom prst="rect">
            <a:avLst/>
          </a:prstGeom>
        </p:spPr>
      </p:pic>
      <p:pic>
        <p:nvPicPr>
          <p:cNvPr id="5" name="Picture 4" descr="Graphical user interface, text, application, email&#10;&#10;Description automatically generated">
            <a:extLst>
              <a:ext uri="{FF2B5EF4-FFF2-40B4-BE49-F238E27FC236}">
                <a16:creationId xmlns:a16="http://schemas.microsoft.com/office/drawing/2014/main" id="{4D2C3F62-2244-0EC2-C49C-05BCDD2229F3}"/>
              </a:ext>
            </a:extLst>
          </p:cNvPr>
          <p:cNvPicPr>
            <a:picLocks noChangeAspect="1"/>
          </p:cNvPicPr>
          <p:nvPr/>
        </p:nvPicPr>
        <p:blipFill>
          <a:blip r:embed="rId4"/>
          <a:stretch>
            <a:fillRect/>
          </a:stretch>
        </p:blipFill>
        <p:spPr>
          <a:xfrm>
            <a:off x="303934" y="2421948"/>
            <a:ext cx="6838950" cy="3105150"/>
          </a:xfrm>
          <a:prstGeom prst="rect">
            <a:avLst/>
          </a:prstGeom>
        </p:spPr>
      </p:pic>
      <p:cxnSp>
        <p:nvCxnSpPr>
          <p:cNvPr id="10" name="Straight Arrow Connector 9">
            <a:extLst>
              <a:ext uri="{FF2B5EF4-FFF2-40B4-BE49-F238E27FC236}">
                <a16:creationId xmlns:a16="http://schemas.microsoft.com/office/drawing/2014/main" id="{78617221-B631-0832-8593-2AE51A25024D}"/>
              </a:ext>
            </a:extLst>
          </p:cNvPr>
          <p:cNvCxnSpPr/>
          <p:nvPr/>
        </p:nvCxnSpPr>
        <p:spPr>
          <a:xfrm flipH="1">
            <a:off x="6566188" y="1192357"/>
            <a:ext cx="1362941" cy="1104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Picture 10" descr="Graphical user interface, text, application, email&#10;&#10;Description automatically generated">
            <a:extLst>
              <a:ext uri="{FF2B5EF4-FFF2-40B4-BE49-F238E27FC236}">
                <a16:creationId xmlns:a16="http://schemas.microsoft.com/office/drawing/2014/main" id="{9ECF1977-3E95-2437-8FF8-0FBD074BA9D9}"/>
              </a:ext>
            </a:extLst>
          </p:cNvPr>
          <p:cNvPicPr>
            <a:picLocks noChangeAspect="1"/>
          </p:cNvPicPr>
          <p:nvPr/>
        </p:nvPicPr>
        <p:blipFill>
          <a:blip r:embed="rId5"/>
          <a:stretch>
            <a:fillRect/>
          </a:stretch>
        </p:blipFill>
        <p:spPr>
          <a:xfrm>
            <a:off x="7753782" y="2495117"/>
            <a:ext cx="4010025" cy="3114675"/>
          </a:xfrm>
          <a:prstGeom prst="rect">
            <a:avLst/>
          </a:prstGeom>
        </p:spPr>
      </p:pic>
      <p:cxnSp>
        <p:nvCxnSpPr>
          <p:cNvPr id="12" name="Straight Arrow Connector 11">
            <a:extLst>
              <a:ext uri="{FF2B5EF4-FFF2-40B4-BE49-F238E27FC236}">
                <a16:creationId xmlns:a16="http://schemas.microsoft.com/office/drawing/2014/main" id="{954359FD-915C-23BE-43DE-F7272BF2ABE5}"/>
              </a:ext>
            </a:extLst>
          </p:cNvPr>
          <p:cNvCxnSpPr/>
          <p:nvPr/>
        </p:nvCxnSpPr>
        <p:spPr>
          <a:xfrm>
            <a:off x="9621982" y="1517073"/>
            <a:ext cx="914399" cy="914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8206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251E3-B393-9914-B4D1-13DE8EE41300}"/>
              </a:ext>
            </a:extLst>
          </p:cNvPr>
          <p:cNvSpPr>
            <a:spLocks noGrp="1"/>
          </p:cNvSpPr>
          <p:nvPr>
            <p:ph type="title"/>
          </p:nvPr>
        </p:nvSpPr>
        <p:spPr>
          <a:xfrm>
            <a:off x="381000" y="2602481"/>
            <a:ext cx="11430000" cy="982861"/>
          </a:xfrm>
        </p:spPr>
        <p:txBody>
          <a:bodyPr>
            <a:normAutofit/>
          </a:bodyPr>
          <a:lstStyle/>
          <a:p>
            <a:pPr algn="ctr"/>
            <a:r>
              <a:rPr lang="en-US" sz="6000"/>
              <a:t>Questions</a:t>
            </a:r>
          </a:p>
        </p:txBody>
      </p:sp>
    </p:spTree>
    <p:extLst>
      <p:ext uri="{BB962C8B-B14F-4D97-AF65-F5344CB8AC3E}">
        <p14:creationId xmlns:p14="http://schemas.microsoft.com/office/powerpoint/2010/main" val="122727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000" y="1476711"/>
            <a:ext cx="10684483" cy="4529560"/>
          </a:xfrm>
        </p:spPr>
        <p:txBody>
          <a:bodyPr>
            <a:normAutofit/>
          </a:bodyPr>
          <a:lstStyle/>
          <a:p>
            <a:pPr marL="342900" indent="-342900"/>
            <a:r>
              <a:rPr lang="en-US" sz="2800">
                <a:ea typeface="Open Sans"/>
                <a:cs typeface="Open Sans"/>
              </a:rPr>
              <a:t>This Build brings Ohio SACWIS ICCA Integration to Child Match </a:t>
            </a:r>
          </a:p>
          <a:p>
            <a:pPr marL="342900" indent="-342900"/>
            <a:r>
              <a:rPr lang="en-US" sz="2800">
                <a:ea typeface="Open Sans"/>
                <a:cs typeface="Open Sans"/>
              </a:rPr>
              <a:t>Ohio SACWIS Users will use the ICCA (Individual Child Care Agreement) to create Child Match Placement Need Posts</a:t>
            </a:r>
          </a:p>
          <a:p>
            <a:pPr marL="891540" lvl="1" indent="-342900"/>
            <a:r>
              <a:rPr lang="en-US" sz="2400">
                <a:ea typeface="Open Sans"/>
                <a:cs typeface="Open Sans"/>
              </a:rPr>
              <a:t>There is no need for these users to leave Ohio SACWIS to complete the process</a:t>
            </a:r>
          </a:p>
          <a:p>
            <a:pPr marL="342900" indent="-342900"/>
            <a:r>
              <a:rPr lang="en-US" sz="2800">
                <a:ea typeface="Open Sans"/>
                <a:cs typeface="Open Sans"/>
              </a:rPr>
              <a:t>Recommending Agencies will use Child Match as they did in the initial release</a:t>
            </a:r>
          </a:p>
          <a:p>
            <a:pPr marL="342900" indent="-342900"/>
            <a:r>
              <a:rPr lang="en-US" sz="2800">
                <a:ea typeface="Open Sans"/>
                <a:cs typeface="Open Sans"/>
              </a:rPr>
              <a:t>Community URL will still be active </a:t>
            </a:r>
            <a:endParaRPr lang="en-US" sz="2800"/>
          </a:p>
          <a:p>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1109613"/>
          </a:xfrm>
        </p:spPr>
        <p:txBody>
          <a:bodyPr>
            <a:normAutofit/>
          </a:bodyPr>
          <a:lstStyle/>
          <a:p>
            <a:r>
              <a:rPr lang="en-US"/>
              <a:t>overview</a:t>
            </a:r>
          </a:p>
        </p:txBody>
      </p:sp>
    </p:spTree>
    <p:extLst>
      <p:ext uri="{BB962C8B-B14F-4D97-AF65-F5344CB8AC3E}">
        <p14:creationId xmlns:p14="http://schemas.microsoft.com/office/powerpoint/2010/main" val="116103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838" y="1251424"/>
            <a:ext cx="10684483" cy="4529560"/>
          </a:xfrm>
        </p:spPr>
        <p:txBody>
          <a:bodyPr>
            <a:normAutofit/>
          </a:bodyPr>
          <a:lstStyle/>
          <a:p>
            <a:pPr marL="0" indent="0">
              <a:buNone/>
            </a:pPr>
            <a:r>
              <a:rPr lang="en-US" sz="2000" b="1">
                <a:ea typeface="Open Sans"/>
                <a:cs typeface="Open Sans"/>
              </a:rPr>
              <a:t>Need for Child Location Topic</a:t>
            </a:r>
            <a:endParaRPr lang="en-US" sz="2000" b="1"/>
          </a:p>
          <a:p>
            <a:pPr marL="342900" indent="-342900"/>
            <a:r>
              <a:rPr lang="en-US" sz="2000">
                <a:ea typeface="Open Sans"/>
                <a:cs typeface="Open Sans"/>
              </a:rPr>
              <a:t>Additional Question "Do you currently have a provider identified for this youth?"</a:t>
            </a:r>
            <a:endParaRPr lang="en-US" sz="2000"/>
          </a:p>
          <a:p>
            <a:pPr marL="342900" indent="-342900"/>
            <a:r>
              <a:rPr lang="en-US" sz="2000">
                <a:ea typeface="Open Sans"/>
                <a:cs typeface="Open Sans"/>
              </a:rPr>
              <a:t>Question added if the youth has siblings that need placed with them</a:t>
            </a:r>
            <a:endParaRPr lang="en-US" sz="2000"/>
          </a:p>
          <a:p>
            <a:pPr lvl="1"/>
            <a:endParaRPr lang="en-US"/>
          </a:p>
          <a:p>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1109613"/>
          </a:xfrm>
        </p:spPr>
        <p:txBody>
          <a:bodyPr>
            <a:normAutofit/>
          </a:bodyPr>
          <a:lstStyle/>
          <a:p>
            <a:r>
              <a:rPr lang="en-US"/>
              <a:t>Ohio </a:t>
            </a:r>
            <a:r>
              <a:rPr lang="en-US" err="1"/>
              <a:t>sacwis</a:t>
            </a:r>
            <a:r>
              <a:rPr lang="en-US"/>
              <a:t> changes</a:t>
            </a:r>
          </a:p>
        </p:txBody>
      </p:sp>
      <p:pic>
        <p:nvPicPr>
          <p:cNvPr id="6" name="Picture 5">
            <a:extLst>
              <a:ext uri="{FF2B5EF4-FFF2-40B4-BE49-F238E27FC236}">
                <a16:creationId xmlns:a16="http://schemas.microsoft.com/office/drawing/2014/main" id="{A439A911-CE3A-4BC0-F43F-E4B977ED1A74}"/>
              </a:ext>
            </a:extLst>
          </p:cNvPr>
          <p:cNvPicPr>
            <a:picLocks noChangeAspect="1"/>
          </p:cNvPicPr>
          <p:nvPr/>
        </p:nvPicPr>
        <p:blipFill>
          <a:blip r:embed="rId3"/>
          <a:stretch>
            <a:fillRect/>
          </a:stretch>
        </p:blipFill>
        <p:spPr>
          <a:xfrm>
            <a:off x="487940" y="2773050"/>
            <a:ext cx="10884459" cy="3168813"/>
          </a:xfrm>
          <a:prstGeom prst="rect">
            <a:avLst/>
          </a:prstGeom>
        </p:spPr>
      </p:pic>
    </p:spTree>
    <p:extLst>
      <p:ext uri="{BB962C8B-B14F-4D97-AF65-F5344CB8AC3E}">
        <p14:creationId xmlns:p14="http://schemas.microsoft.com/office/powerpoint/2010/main" val="386487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838" y="1251424"/>
            <a:ext cx="10684483" cy="4529560"/>
          </a:xfrm>
        </p:spPr>
        <p:txBody>
          <a:bodyPr>
            <a:normAutofit/>
          </a:bodyPr>
          <a:lstStyle/>
          <a:p>
            <a:pPr marL="0" indent="0">
              <a:buNone/>
            </a:pPr>
            <a:r>
              <a:rPr lang="en-US" sz="2000" b="1">
                <a:ea typeface="Open Sans"/>
                <a:cs typeface="Open Sans"/>
              </a:rPr>
              <a:t>Sibling Linking/Unlinking</a:t>
            </a:r>
            <a:endParaRPr lang="en-US" sz="2000" b="1"/>
          </a:p>
          <a:p>
            <a:pPr marL="342900" indent="-342900"/>
            <a:r>
              <a:rPr lang="en-US" sz="2000">
                <a:ea typeface="Open Sans"/>
                <a:cs typeface="Open Sans"/>
              </a:rPr>
              <a:t>When you answer “Yes” to the siblings question all of their open ICCAs will populate in a dropdown or you can select “New” to create a new ICCA</a:t>
            </a:r>
          </a:p>
          <a:p>
            <a:pPr marL="342900" indent="-342900"/>
            <a:r>
              <a:rPr lang="en-US" sz="2000">
                <a:ea typeface="Open Sans"/>
                <a:cs typeface="Open Sans"/>
              </a:rPr>
              <a:t>This can be edited until the ICCA is “Placed” or “Canceled”</a:t>
            </a:r>
          </a:p>
          <a:p>
            <a:pPr marL="342900" indent="-342900"/>
            <a:r>
              <a:rPr lang="en-US" sz="2000">
                <a:ea typeface="Open Sans"/>
                <a:cs typeface="Open Sans"/>
              </a:rPr>
              <a:t>Cannot duplicate linking </a:t>
            </a:r>
          </a:p>
          <a:p>
            <a:pPr marL="891540" lvl="1" indent="-342900"/>
            <a:r>
              <a:rPr lang="en-US" sz="1800">
                <a:ea typeface="Open Sans"/>
                <a:cs typeface="Open Sans"/>
              </a:rPr>
              <a:t>Ex) Cannot link Sibling A to Sibling B’s ICCA 1 and Sibling B’s ICCA 2</a:t>
            </a:r>
            <a:endParaRPr lang="en-US" sz="1800"/>
          </a:p>
          <a:p>
            <a:pPr lvl="1"/>
            <a:endParaRPr lang="en-US"/>
          </a:p>
          <a:p>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1109613"/>
          </a:xfrm>
        </p:spPr>
        <p:txBody>
          <a:bodyPr>
            <a:normAutofit/>
          </a:bodyPr>
          <a:lstStyle/>
          <a:p>
            <a:r>
              <a:rPr lang="en-US"/>
              <a:t>Ohio </a:t>
            </a:r>
            <a:r>
              <a:rPr lang="en-US" err="1"/>
              <a:t>sacwis</a:t>
            </a:r>
            <a:r>
              <a:rPr lang="en-US"/>
              <a:t> changes</a:t>
            </a:r>
          </a:p>
        </p:txBody>
      </p:sp>
      <p:pic>
        <p:nvPicPr>
          <p:cNvPr id="3" name="Picture 2">
            <a:extLst>
              <a:ext uri="{FF2B5EF4-FFF2-40B4-BE49-F238E27FC236}">
                <a16:creationId xmlns:a16="http://schemas.microsoft.com/office/drawing/2014/main" id="{1A46F52A-1394-CC3A-0628-4EB559557FBF}"/>
              </a:ext>
            </a:extLst>
          </p:cNvPr>
          <p:cNvPicPr>
            <a:picLocks noChangeAspect="1"/>
          </p:cNvPicPr>
          <p:nvPr/>
        </p:nvPicPr>
        <p:blipFill>
          <a:blip r:embed="rId3"/>
          <a:stretch>
            <a:fillRect/>
          </a:stretch>
        </p:blipFill>
        <p:spPr>
          <a:xfrm>
            <a:off x="381000" y="3913236"/>
            <a:ext cx="11476383" cy="1466850"/>
          </a:xfrm>
          <a:prstGeom prst="rect">
            <a:avLst/>
          </a:prstGeom>
        </p:spPr>
      </p:pic>
    </p:spTree>
    <p:extLst>
      <p:ext uri="{BB962C8B-B14F-4D97-AF65-F5344CB8AC3E}">
        <p14:creationId xmlns:p14="http://schemas.microsoft.com/office/powerpoint/2010/main" val="393836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838" y="1415947"/>
            <a:ext cx="11065483" cy="4529560"/>
          </a:xfrm>
        </p:spPr>
        <p:txBody>
          <a:bodyPr>
            <a:normAutofit/>
          </a:bodyPr>
          <a:lstStyle/>
          <a:p>
            <a:pPr marL="0" indent="0">
              <a:buNone/>
            </a:pPr>
            <a:endParaRPr lang="en-US"/>
          </a:p>
          <a:p>
            <a:pPr marL="548640" lvl="1" indent="0">
              <a:buNone/>
            </a:pPr>
            <a:endParaRPr lang="en-US"/>
          </a:p>
          <a:p>
            <a:endParaRPr lang="en-US"/>
          </a:p>
          <a:p>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1109613"/>
          </a:xfrm>
        </p:spPr>
        <p:txBody>
          <a:bodyPr>
            <a:normAutofit/>
          </a:bodyPr>
          <a:lstStyle/>
          <a:p>
            <a:r>
              <a:rPr lang="en-US" err="1"/>
              <a:t>OHio</a:t>
            </a:r>
            <a:r>
              <a:rPr lang="en-US"/>
              <a:t> SACWIS ICCA updates</a:t>
            </a:r>
            <a:endParaRPr lang="en-US">
              <a:ea typeface="Source Sans Pro Semibold"/>
            </a:endParaRPr>
          </a:p>
        </p:txBody>
      </p:sp>
      <p:sp>
        <p:nvSpPr>
          <p:cNvPr id="6" name="Content Placeholder 4">
            <a:extLst>
              <a:ext uri="{FF2B5EF4-FFF2-40B4-BE49-F238E27FC236}">
                <a16:creationId xmlns:a16="http://schemas.microsoft.com/office/drawing/2014/main" id="{FB0CABBE-A5E8-B224-946B-DAFCC622A8FC}"/>
              </a:ext>
            </a:extLst>
          </p:cNvPr>
          <p:cNvSpPr>
            <a:spLocks noGrp="1"/>
          </p:cNvSpPr>
          <p:nvPr/>
        </p:nvSpPr>
        <p:spPr>
          <a:xfrm>
            <a:off x="381838" y="1294720"/>
            <a:ext cx="11004869" cy="3092151"/>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1pPr>
            <a:lvl2pPr marL="777240" marR="0" lvl="1" indent="-228600" algn="l" defTabSz="914400" rtl="0" fontAlgn="auto" hangingPunct="1">
              <a:lnSpc>
                <a:spcPct val="100000"/>
              </a:lnSpc>
              <a:spcBef>
                <a:spcPts val="500"/>
              </a:spcBef>
              <a:spcAft>
                <a:spcPts val="500"/>
              </a:spcAft>
              <a:buClr>
                <a:srgbClr val="C12637"/>
              </a:buClr>
              <a:buSzPct val="110000"/>
              <a:buFont typeface="Courier New" panose="02070309020205020404" pitchFamily="49" charset="0"/>
              <a:buChar char="o"/>
              <a:tabLst/>
              <a:defRPr lang="en-US" sz="2200" b="0" i="0" u="none" strike="noStrike" kern="1200" cap="none" spc="0" baseline="0">
                <a:solidFill>
                  <a:srgbClr val="2A2F36"/>
                </a:solidFill>
                <a:uFillTx/>
                <a:latin typeface="Source Sans Pro"/>
                <a:ea typeface="Open Sans" pitchFamily="34"/>
                <a:cs typeface="Open Sans" pitchFamily="34"/>
              </a:defRPr>
            </a:lvl2pPr>
            <a:lvl3pPr marL="1234440" marR="0" lvl="2"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
              <a:tabLst/>
              <a:defRPr lang="en-US" sz="2000" b="0" i="0" u="none" strike="noStrike" kern="1200" cap="none" spc="0" baseline="0">
                <a:solidFill>
                  <a:srgbClr val="2A2F36"/>
                </a:solidFill>
                <a:uFillTx/>
                <a:latin typeface="Source Sans Pro"/>
                <a:ea typeface="Open Sans" pitchFamily="34"/>
                <a:cs typeface="Open Sans" pitchFamily="34"/>
              </a:defRPr>
            </a:lvl3pPr>
            <a:lvl4pPr marL="1600200" marR="0" lvl="3"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Ø"/>
              <a:tabLst/>
              <a:defRPr lang="en-US" sz="1800" b="0" i="0" u="none" strike="noStrike" kern="1200" cap="none" spc="0" baseline="0">
                <a:solidFill>
                  <a:srgbClr val="2A2F36"/>
                </a:solidFill>
                <a:uFillTx/>
                <a:latin typeface="Source Sans Pro"/>
                <a:ea typeface="Open Sans" pitchFamily="34"/>
                <a:cs typeface="Open Sans" pitchFamily="34"/>
              </a:defRPr>
            </a:lvl4pPr>
            <a:lvl5pPr marL="2057400" marR="0" lvl="4"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ü"/>
              <a:tabLst/>
              <a:defRPr lang="en-US" sz="1800" b="0" i="0" u="none" strike="noStrike" kern="1200" cap="none" spc="0" baseline="0">
                <a:solidFill>
                  <a:srgbClr val="2A2F36"/>
                </a:solidFill>
                <a:uFillTx/>
                <a:latin typeface="Source Sans Pro"/>
                <a:ea typeface="Open Sans" pitchFamily="34"/>
                <a:cs typeface="Open Sans" pitchFamily="34"/>
              </a:defRPr>
            </a:lvl5pPr>
            <a:lvl6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ea typeface="Open Sans"/>
                <a:cs typeface="Open Sans"/>
              </a:rPr>
              <a:t>Basic/Background ICCA Topic (Profile and Attributes Tab)</a:t>
            </a:r>
          </a:p>
          <a:p>
            <a:r>
              <a:rPr lang="en-US">
                <a:ea typeface="Open Sans"/>
                <a:cs typeface="Open Sans"/>
              </a:rPr>
              <a:t>Updated question labels and added text to not include Personally Identifiable Information in questions that will be used in the Child Match Placement Need Post</a:t>
            </a:r>
          </a:p>
        </p:txBody>
      </p:sp>
      <p:pic>
        <p:nvPicPr>
          <p:cNvPr id="8" name="Picture 7">
            <a:extLst>
              <a:ext uri="{FF2B5EF4-FFF2-40B4-BE49-F238E27FC236}">
                <a16:creationId xmlns:a16="http://schemas.microsoft.com/office/drawing/2014/main" id="{66BBE940-88C6-8A64-7F26-13F45D19A167}"/>
              </a:ext>
            </a:extLst>
          </p:cNvPr>
          <p:cNvPicPr>
            <a:picLocks noChangeAspect="1"/>
          </p:cNvPicPr>
          <p:nvPr/>
        </p:nvPicPr>
        <p:blipFill>
          <a:blip r:embed="rId3"/>
          <a:stretch>
            <a:fillRect/>
          </a:stretch>
        </p:blipFill>
        <p:spPr>
          <a:xfrm>
            <a:off x="2118360" y="2840797"/>
            <a:ext cx="7955280" cy="3632749"/>
          </a:xfrm>
          <a:prstGeom prst="rect">
            <a:avLst/>
          </a:prstGeom>
        </p:spPr>
      </p:pic>
    </p:spTree>
    <p:extLst>
      <p:ext uri="{BB962C8B-B14F-4D97-AF65-F5344CB8AC3E}">
        <p14:creationId xmlns:p14="http://schemas.microsoft.com/office/powerpoint/2010/main" val="900301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838" y="1415947"/>
            <a:ext cx="11065483" cy="4529560"/>
          </a:xfrm>
        </p:spPr>
        <p:txBody>
          <a:bodyPr>
            <a:normAutofit/>
          </a:bodyPr>
          <a:lstStyle/>
          <a:p>
            <a:pPr marL="0" indent="0">
              <a:buNone/>
            </a:pPr>
            <a:endParaRPr lang="en-US"/>
          </a:p>
          <a:p>
            <a:pPr marL="548640" lvl="1" indent="0">
              <a:buNone/>
            </a:pPr>
            <a:endParaRPr lang="en-US"/>
          </a:p>
          <a:p>
            <a:endParaRPr lang="en-US"/>
          </a:p>
          <a:p>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1109613"/>
          </a:xfrm>
        </p:spPr>
        <p:txBody>
          <a:bodyPr>
            <a:normAutofit/>
          </a:bodyPr>
          <a:lstStyle/>
          <a:p>
            <a:r>
              <a:rPr lang="en-US" err="1"/>
              <a:t>OHio</a:t>
            </a:r>
            <a:r>
              <a:rPr lang="en-US"/>
              <a:t> SACWIS ICCA updates</a:t>
            </a:r>
            <a:endParaRPr lang="en-US">
              <a:ea typeface="Source Sans Pro Semibold"/>
            </a:endParaRPr>
          </a:p>
        </p:txBody>
      </p:sp>
      <p:sp>
        <p:nvSpPr>
          <p:cNvPr id="6" name="Content Placeholder 4">
            <a:extLst>
              <a:ext uri="{FF2B5EF4-FFF2-40B4-BE49-F238E27FC236}">
                <a16:creationId xmlns:a16="http://schemas.microsoft.com/office/drawing/2014/main" id="{FB0CABBE-A5E8-B224-946B-DAFCC622A8FC}"/>
              </a:ext>
            </a:extLst>
          </p:cNvPr>
          <p:cNvSpPr>
            <a:spLocks noGrp="1"/>
          </p:cNvSpPr>
          <p:nvPr/>
        </p:nvSpPr>
        <p:spPr>
          <a:xfrm>
            <a:off x="390497" y="1415947"/>
            <a:ext cx="11004869" cy="3092151"/>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1pPr>
            <a:lvl2pPr marL="777240" marR="0" lvl="1" indent="-228600" algn="l" defTabSz="914400" rtl="0" fontAlgn="auto" hangingPunct="1">
              <a:lnSpc>
                <a:spcPct val="100000"/>
              </a:lnSpc>
              <a:spcBef>
                <a:spcPts val="500"/>
              </a:spcBef>
              <a:spcAft>
                <a:spcPts val="500"/>
              </a:spcAft>
              <a:buClr>
                <a:srgbClr val="C12637"/>
              </a:buClr>
              <a:buSzPct val="110000"/>
              <a:buFont typeface="Courier New" panose="02070309020205020404" pitchFamily="49" charset="0"/>
              <a:buChar char="o"/>
              <a:tabLst/>
              <a:defRPr lang="en-US" sz="2200" b="0" i="0" u="none" strike="noStrike" kern="1200" cap="none" spc="0" baseline="0">
                <a:solidFill>
                  <a:srgbClr val="2A2F36"/>
                </a:solidFill>
                <a:uFillTx/>
                <a:latin typeface="Source Sans Pro"/>
                <a:ea typeface="Open Sans" pitchFamily="34"/>
                <a:cs typeface="Open Sans" pitchFamily="34"/>
              </a:defRPr>
            </a:lvl2pPr>
            <a:lvl3pPr marL="1234440" marR="0" lvl="2"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
              <a:tabLst/>
              <a:defRPr lang="en-US" sz="2000" b="0" i="0" u="none" strike="noStrike" kern="1200" cap="none" spc="0" baseline="0">
                <a:solidFill>
                  <a:srgbClr val="2A2F36"/>
                </a:solidFill>
                <a:uFillTx/>
                <a:latin typeface="Source Sans Pro"/>
                <a:ea typeface="Open Sans" pitchFamily="34"/>
                <a:cs typeface="Open Sans" pitchFamily="34"/>
              </a:defRPr>
            </a:lvl3pPr>
            <a:lvl4pPr marL="1600200" marR="0" lvl="3"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Ø"/>
              <a:tabLst/>
              <a:defRPr lang="en-US" sz="1800" b="0" i="0" u="none" strike="noStrike" kern="1200" cap="none" spc="0" baseline="0">
                <a:solidFill>
                  <a:srgbClr val="2A2F36"/>
                </a:solidFill>
                <a:uFillTx/>
                <a:latin typeface="Source Sans Pro"/>
                <a:ea typeface="Open Sans" pitchFamily="34"/>
                <a:cs typeface="Open Sans" pitchFamily="34"/>
              </a:defRPr>
            </a:lvl4pPr>
            <a:lvl5pPr marL="2057400" marR="0" lvl="4"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ü"/>
              <a:tabLst/>
              <a:defRPr lang="en-US" sz="1800" b="0" i="0" u="none" strike="noStrike" kern="1200" cap="none" spc="0" baseline="0">
                <a:solidFill>
                  <a:srgbClr val="2A2F36"/>
                </a:solidFill>
                <a:uFillTx/>
                <a:latin typeface="Source Sans Pro"/>
                <a:ea typeface="Open Sans" pitchFamily="34"/>
                <a:cs typeface="Open Sans" pitchFamily="34"/>
              </a:defRPr>
            </a:lvl5pPr>
            <a:lvl6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ea typeface="Open Sans"/>
                <a:cs typeface="Open Sans"/>
              </a:rPr>
              <a:t>Education/Supervision Topic</a:t>
            </a:r>
          </a:p>
          <a:p>
            <a:r>
              <a:rPr lang="en-US">
                <a:ea typeface="Open Sans"/>
                <a:cs typeface="Open Sans"/>
              </a:rPr>
              <a:t>The "Educational Achievements" textbox has been renamed "Educational achievements including subjects and activities the child/youth enjoys in school"</a:t>
            </a:r>
          </a:p>
        </p:txBody>
      </p:sp>
      <p:pic>
        <p:nvPicPr>
          <p:cNvPr id="2" name="Picture 1">
            <a:extLst>
              <a:ext uri="{FF2B5EF4-FFF2-40B4-BE49-F238E27FC236}">
                <a16:creationId xmlns:a16="http://schemas.microsoft.com/office/drawing/2014/main" id="{5A7535F2-A50C-3082-3594-F2A73D3E638F}"/>
              </a:ext>
            </a:extLst>
          </p:cNvPr>
          <p:cNvPicPr>
            <a:picLocks noChangeAspect="1"/>
          </p:cNvPicPr>
          <p:nvPr/>
        </p:nvPicPr>
        <p:blipFill>
          <a:blip r:embed="rId3"/>
          <a:stretch>
            <a:fillRect/>
          </a:stretch>
        </p:blipFill>
        <p:spPr>
          <a:xfrm>
            <a:off x="387494" y="3679248"/>
            <a:ext cx="11590194" cy="971550"/>
          </a:xfrm>
          <a:prstGeom prst="rect">
            <a:avLst/>
          </a:prstGeom>
        </p:spPr>
      </p:pic>
      <p:pic>
        <p:nvPicPr>
          <p:cNvPr id="3" name="Picture 2">
            <a:extLst>
              <a:ext uri="{FF2B5EF4-FFF2-40B4-BE49-F238E27FC236}">
                <a16:creationId xmlns:a16="http://schemas.microsoft.com/office/drawing/2014/main" id="{B1D40F0A-BB7B-D8B6-0EF1-99316D56AAEF}"/>
              </a:ext>
            </a:extLst>
          </p:cNvPr>
          <p:cNvPicPr>
            <a:picLocks noChangeAspect="1"/>
          </p:cNvPicPr>
          <p:nvPr/>
        </p:nvPicPr>
        <p:blipFill>
          <a:blip r:embed="rId4"/>
          <a:stretch>
            <a:fillRect/>
          </a:stretch>
        </p:blipFill>
        <p:spPr>
          <a:xfrm>
            <a:off x="266700" y="3295650"/>
            <a:ext cx="11658600" cy="266700"/>
          </a:xfrm>
          <a:prstGeom prst="rect">
            <a:avLst/>
          </a:prstGeom>
        </p:spPr>
      </p:pic>
    </p:spTree>
    <p:extLst>
      <p:ext uri="{BB962C8B-B14F-4D97-AF65-F5344CB8AC3E}">
        <p14:creationId xmlns:p14="http://schemas.microsoft.com/office/powerpoint/2010/main" val="384233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838" y="1415947"/>
            <a:ext cx="11065483" cy="4529560"/>
          </a:xfrm>
        </p:spPr>
        <p:txBody>
          <a:bodyPr>
            <a:normAutofit/>
          </a:bodyPr>
          <a:lstStyle/>
          <a:p>
            <a:pPr marL="0" indent="0">
              <a:buNone/>
            </a:pPr>
            <a:endParaRPr lang="en-US"/>
          </a:p>
          <a:p>
            <a:pPr marL="548640" lvl="1" indent="0">
              <a:buNone/>
            </a:pPr>
            <a:endParaRPr lang="en-US"/>
          </a:p>
          <a:p>
            <a:endParaRPr lang="en-US"/>
          </a:p>
          <a:p>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1109613"/>
          </a:xfrm>
        </p:spPr>
        <p:txBody>
          <a:bodyPr>
            <a:normAutofit/>
          </a:bodyPr>
          <a:lstStyle/>
          <a:p>
            <a:r>
              <a:rPr lang="en-US" err="1"/>
              <a:t>OHio</a:t>
            </a:r>
            <a:r>
              <a:rPr lang="en-US"/>
              <a:t> SACWIS ICCA updates</a:t>
            </a:r>
            <a:endParaRPr lang="en-US">
              <a:ea typeface="Source Sans Pro Semibold"/>
            </a:endParaRPr>
          </a:p>
        </p:txBody>
      </p:sp>
      <p:sp>
        <p:nvSpPr>
          <p:cNvPr id="6" name="Content Placeholder 4">
            <a:extLst>
              <a:ext uri="{FF2B5EF4-FFF2-40B4-BE49-F238E27FC236}">
                <a16:creationId xmlns:a16="http://schemas.microsoft.com/office/drawing/2014/main" id="{FB0CABBE-A5E8-B224-946B-DAFCC622A8FC}"/>
              </a:ext>
            </a:extLst>
          </p:cNvPr>
          <p:cNvSpPr>
            <a:spLocks noGrp="1"/>
          </p:cNvSpPr>
          <p:nvPr/>
        </p:nvSpPr>
        <p:spPr>
          <a:xfrm>
            <a:off x="390497" y="1415947"/>
            <a:ext cx="11004869" cy="4529560"/>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1pPr>
            <a:lvl2pPr marL="777240" marR="0" lvl="1" indent="-228600" algn="l" defTabSz="914400" rtl="0" fontAlgn="auto" hangingPunct="1">
              <a:lnSpc>
                <a:spcPct val="100000"/>
              </a:lnSpc>
              <a:spcBef>
                <a:spcPts val="500"/>
              </a:spcBef>
              <a:spcAft>
                <a:spcPts val="500"/>
              </a:spcAft>
              <a:buClr>
                <a:srgbClr val="C12637"/>
              </a:buClr>
              <a:buSzPct val="110000"/>
              <a:buFont typeface="Courier New" panose="02070309020205020404" pitchFamily="49" charset="0"/>
              <a:buChar char="o"/>
              <a:tabLst/>
              <a:defRPr lang="en-US" sz="2200" b="0" i="0" u="none" strike="noStrike" kern="1200" cap="none" spc="0" baseline="0">
                <a:solidFill>
                  <a:srgbClr val="2A2F36"/>
                </a:solidFill>
                <a:uFillTx/>
                <a:latin typeface="Source Sans Pro"/>
                <a:ea typeface="Open Sans" pitchFamily="34"/>
                <a:cs typeface="Open Sans" pitchFamily="34"/>
              </a:defRPr>
            </a:lvl2pPr>
            <a:lvl3pPr marL="1234440" marR="0" lvl="2"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
              <a:tabLst/>
              <a:defRPr lang="en-US" sz="2000" b="0" i="0" u="none" strike="noStrike" kern="1200" cap="none" spc="0" baseline="0">
                <a:solidFill>
                  <a:srgbClr val="2A2F36"/>
                </a:solidFill>
                <a:uFillTx/>
                <a:latin typeface="Source Sans Pro"/>
                <a:ea typeface="Open Sans" pitchFamily="34"/>
                <a:cs typeface="Open Sans" pitchFamily="34"/>
              </a:defRPr>
            </a:lvl3pPr>
            <a:lvl4pPr marL="1600200" marR="0" lvl="3"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Ø"/>
              <a:tabLst/>
              <a:defRPr lang="en-US" sz="1800" b="0" i="0" u="none" strike="noStrike" kern="1200" cap="none" spc="0" baseline="0">
                <a:solidFill>
                  <a:srgbClr val="2A2F36"/>
                </a:solidFill>
                <a:uFillTx/>
                <a:latin typeface="Source Sans Pro"/>
                <a:ea typeface="Open Sans" pitchFamily="34"/>
                <a:cs typeface="Open Sans" pitchFamily="34"/>
              </a:defRPr>
            </a:lvl4pPr>
            <a:lvl5pPr marL="2057400" marR="0" lvl="4" indent="-228600" algn="l" defTabSz="914400" rtl="0" fontAlgn="auto" hangingPunct="1">
              <a:lnSpc>
                <a:spcPct val="90000"/>
              </a:lnSpc>
              <a:spcBef>
                <a:spcPts val="500"/>
              </a:spcBef>
              <a:spcAft>
                <a:spcPts val="500"/>
              </a:spcAft>
              <a:buClr>
                <a:srgbClr val="C12637"/>
              </a:buClr>
              <a:buSzPct val="110000"/>
              <a:buFont typeface="Wingdings" panose="05000000000000000000" pitchFamily="2" charset="2"/>
              <a:buChar char="ü"/>
              <a:tabLst/>
              <a:defRPr lang="en-US" sz="1800" b="0" i="0" u="none" strike="noStrike" kern="1200" cap="none" spc="0" baseline="0">
                <a:solidFill>
                  <a:srgbClr val="2A2F36"/>
                </a:solidFill>
                <a:uFillTx/>
                <a:latin typeface="Source Sans Pro"/>
                <a:ea typeface="Open Sans" pitchFamily="34"/>
                <a:cs typeface="Open Sans" pitchFamily="34"/>
              </a:defRPr>
            </a:lvl5pPr>
            <a:lvl6pPr marL="228600" marR="0" lvl="0" indent="-228600" algn="l" defTabSz="914400" rtl="0" fontAlgn="auto" hangingPunct="1">
              <a:lnSpc>
                <a:spcPct val="120000"/>
              </a:lnSpc>
              <a:spcBef>
                <a:spcPts val="0"/>
              </a:spcBef>
              <a:spcAft>
                <a:spcPts val="500"/>
              </a:spcAft>
              <a:buClr>
                <a:srgbClr val="C12637"/>
              </a:buClr>
              <a:buSzPct val="110000"/>
              <a:buFont typeface="Arial" pitchFamily="34"/>
              <a:buChar char="•"/>
              <a:tabLst/>
              <a:defRPr lang="en-US" sz="2400" b="0" i="0" u="none" strike="noStrike" kern="1200" cap="none" spc="0" baseline="0">
                <a:solidFill>
                  <a:srgbClr val="2A2F36"/>
                </a:solidFill>
                <a:uFillTx/>
                <a:latin typeface="Source Sans Pro"/>
                <a:ea typeface="Open Sans" pitchFamily="34"/>
                <a:cs typeface="Open Sans" pitchFamily="34"/>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ea typeface="Open Sans"/>
                <a:cs typeface="Open Sans"/>
              </a:rPr>
              <a:t>Status Changes</a:t>
            </a:r>
          </a:p>
          <a:p>
            <a:r>
              <a:rPr lang="en-US">
                <a:ea typeface="Open Sans"/>
                <a:cs typeface="Open Sans"/>
              </a:rPr>
              <a:t>Additional Statuses when using the Child Match Pathway</a:t>
            </a:r>
          </a:p>
          <a:p>
            <a:endParaRPr lang="en-US">
              <a:ea typeface="Open Sans"/>
              <a:cs typeface="Open Sans"/>
            </a:endParaRPr>
          </a:p>
          <a:p>
            <a:endParaRPr lang="en-US">
              <a:ea typeface="Open Sans"/>
              <a:cs typeface="Open Sans"/>
            </a:endParaRPr>
          </a:p>
          <a:p>
            <a:endParaRPr lang="en-US">
              <a:ea typeface="Open Sans"/>
              <a:cs typeface="Open Sans"/>
            </a:endParaRPr>
          </a:p>
          <a:p>
            <a:pPr marL="0" indent="0">
              <a:buNone/>
            </a:pPr>
            <a:endParaRPr lang="en-US">
              <a:ea typeface="Open Sans"/>
              <a:cs typeface="Open Sans"/>
            </a:endParaRPr>
          </a:p>
          <a:p>
            <a:r>
              <a:rPr lang="en-US">
                <a:ea typeface="Open Sans"/>
                <a:cs typeface="Open Sans"/>
              </a:rPr>
              <a:t>When a Provider is already identified</a:t>
            </a:r>
          </a:p>
          <a:p>
            <a:endParaRPr lang="en-US">
              <a:ea typeface="Open Sans"/>
              <a:cs typeface="Open Sans"/>
            </a:endParaRPr>
          </a:p>
        </p:txBody>
      </p:sp>
      <p:pic>
        <p:nvPicPr>
          <p:cNvPr id="8" name="Picture 7">
            <a:extLst>
              <a:ext uri="{FF2B5EF4-FFF2-40B4-BE49-F238E27FC236}">
                <a16:creationId xmlns:a16="http://schemas.microsoft.com/office/drawing/2014/main" id="{1745E5E4-C419-AF08-3993-C58E4B492E28}"/>
              </a:ext>
            </a:extLst>
          </p:cNvPr>
          <p:cNvPicPr>
            <a:picLocks noChangeAspect="1"/>
          </p:cNvPicPr>
          <p:nvPr/>
        </p:nvPicPr>
        <p:blipFill>
          <a:blip r:embed="rId3"/>
          <a:stretch>
            <a:fillRect/>
          </a:stretch>
        </p:blipFill>
        <p:spPr>
          <a:xfrm>
            <a:off x="2848623" y="2585920"/>
            <a:ext cx="5553850" cy="1686160"/>
          </a:xfrm>
          <a:prstGeom prst="rect">
            <a:avLst/>
          </a:prstGeom>
        </p:spPr>
      </p:pic>
      <p:pic>
        <p:nvPicPr>
          <p:cNvPr id="10" name="Picture 9">
            <a:extLst>
              <a:ext uri="{FF2B5EF4-FFF2-40B4-BE49-F238E27FC236}">
                <a16:creationId xmlns:a16="http://schemas.microsoft.com/office/drawing/2014/main" id="{3653E5A3-5830-4B07-759D-CBCD02E87338}"/>
              </a:ext>
            </a:extLst>
          </p:cNvPr>
          <p:cNvPicPr>
            <a:picLocks noChangeAspect="1"/>
          </p:cNvPicPr>
          <p:nvPr/>
        </p:nvPicPr>
        <p:blipFill>
          <a:blip r:embed="rId4"/>
          <a:stretch>
            <a:fillRect/>
          </a:stretch>
        </p:blipFill>
        <p:spPr>
          <a:xfrm>
            <a:off x="2839097" y="4896008"/>
            <a:ext cx="5563376" cy="1257475"/>
          </a:xfrm>
          <a:prstGeom prst="rect">
            <a:avLst/>
          </a:prstGeom>
        </p:spPr>
      </p:pic>
    </p:spTree>
    <p:extLst>
      <p:ext uri="{BB962C8B-B14F-4D97-AF65-F5344CB8AC3E}">
        <p14:creationId xmlns:p14="http://schemas.microsoft.com/office/powerpoint/2010/main" val="1941887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000" y="1215207"/>
            <a:ext cx="10684483" cy="4642128"/>
          </a:xfrm>
        </p:spPr>
        <p:txBody>
          <a:bodyPr>
            <a:normAutofit/>
          </a:bodyPr>
          <a:lstStyle/>
          <a:p>
            <a:pPr marL="0" indent="0">
              <a:buNone/>
            </a:pPr>
            <a:r>
              <a:rPr lang="en-US" b="1">
                <a:ea typeface="Open Sans"/>
                <a:cs typeface="Open Sans"/>
              </a:rPr>
              <a:t>Placement/Child Location Topic</a:t>
            </a:r>
            <a:endParaRPr lang="en-US" b="1"/>
          </a:p>
          <a:p>
            <a:r>
              <a:rPr lang="en-US">
                <a:ea typeface="Open Sans"/>
                <a:cs typeface="Open Sans"/>
              </a:rPr>
              <a:t>New Potential Matches Tab</a:t>
            </a:r>
            <a:endParaRPr lang="en-US"/>
          </a:p>
          <a:p>
            <a:pPr lvl="1"/>
            <a:r>
              <a:rPr lang="en-US">
                <a:ea typeface="Open Sans"/>
                <a:cs typeface="Open Sans"/>
              </a:rPr>
              <a:t>Will only show if Child Match was utilized</a:t>
            </a:r>
            <a:endParaRPr lang="en-US"/>
          </a:p>
          <a:p>
            <a:pPr lvl="1"/>
            <a:r>
              <a:rPr lang="en-US">
                <a:ea typeface="Open Sans"/>
                <a:cs typeface="Open Sans"/>
              </a:rPr>
              <a:t>Uses functionality from current "Placement Request" topic in Ohio SACWIS</a:t>
            </a:r>
            <a:endParaRPr lang="en-US"/>
          </a:p>
          <a:p>
            <a:pPr lvl="1"/>
            <a:r>
              <a:rPr lang="en-US">
                <a:ea typeface="Open Sans"/>
                <a:cs typeface="Open Sans"/>
              </a:rPr>
              <a:t>Acceptance of a Provider on this screen will automatically reject all other providers and mark ICCA as “Placed”</a:t>
            </a:r>
            <a:endParaRPr lang="en-US"/>
          </a:p>
          <a:p>
            <a:pPr lvl="1"/>
            <a:endParaRPr lang="en-US"/>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780568"/>
          </a:xfrm>
        </p:spPr>
        <p:txBody>
          <a:bodyPr>
            <a:normAutofit/>
          </a:bodyPr>
          <a:lstStyle/>
          <a:p>
            <a:r>
              <a:rPr lang="en-US" err="1"/>
              <a:t>OHio</a:t>
            </a:r>
            <a:r>
              <a:rPr lang="en-US"/>
              <a:t> SACWIS ICCA updates</a:t>
            </a:r>
          </a:p>
        </p:txBody>
      </p:sp>
      <p:pic>
        <p:nvPicPr>
          <p:cNvPr id="3" name="Picture 2">
            <a:extLst>
              <a:ext uri="{FF2B5EF4-FFF2-40B4-BE49-F238E27FC236}">
                <a16:creationId xmlns:a16="http://schemas.microsoft.com/office/drawing/2014/main" id="{00F25BD9-8F76-C8AE-A1D5-1557ADB66C81}"/>
              </a:ext>
            </a:extLst>
          </p:cNvPr>
          <p:cNvPicPr>
            <a:picLocks noChangeAspect="1"/>
          </p:cNvPicPr>
          <p:nvPr/>
        </p:nvPicPr>
        <p:blipFill>
          <a:blip r:embed="rId3"/>
          <a:stretch>
            <a:fillRect/>
          </a:stretch>
        </p:blipFill>
        <p:spPr>
          <a:xfrm>
            <a:off x="624321" y="3911312"/>
            <a:ext cx="10787495" cy="2031423"/>
          </a:xfrm>
          <a:prstGeom prst="rect">
            <a:avLst/>
          </a:prstGeom>
        </p:spPr>
      </p:pic>
    </p:spTree>
    <p:extLst>
      <p:ext uri="{BB962C8B-B14F-4D97-AF65-F5344CB8AC3E}">
        <p14:creationId xmlns:p14="http://schemas.microsoft.com/office/powerpoint/2010/main" val="2201972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B0CABBE-A5E8-B224-946B-DAFCC622A8FC}"/>
              </a:ext>
            </a:extLst>
          </p:cNvPr>
          <p:cNvSpPr>
            <a:spLocks noGrp="1"/>
          </p:cNvSpPr>
          <p:nvPr>
            <p:ph idx="1"/>
          </p:nvPr>
        </p:nvSpPr>
        <p:spPr>
          <a:xfrm>
            <a:off x="381000" y="1288094"/>
            <a:ext cx="10684483" cy="4642128"/>
          </a:xfrm>
        </p:spPr>
        <p:txBody>
          <a:bodyPr>
            <a:normAutofit/>
          </a:bodyPr>
          <a:lstStyle/>
          <a:p>
            <a:pPr>
              <a:lnSpc>
                <a:spcPct val="80000"/>
              </a:lnSpc>
              <a:buClr>
                <a:srgbClr val="C00000"/>
              </a:buClr>
            </a:pPr>
            <a:r>
              <a:rPr lang="en-US" sz="2800">
                <a:latin typeface="Source Sans Pro" panose="020B0503030403020204" pitchFamily="34" charset="0"/>
                <a:ea typeface="Source Sans Pro" panose="020B0503030403020204" pitchFamily="34" charset="0"/>
              </a:rPr>
              <a:t>Draft Placements created for accepted provider</a:t>
            </a:r>
          </a:p>
          <a:p>
            <a:pPr>
              <a:lnSpc>
                <a:spcPct val="80000"/>
              </a:lnSpc>
              <a:buClr>
                <a:srgbClr val="C00000"/>
              </a:buClr>
            </a:pPr>
            <a:r>
              <a:rPr lang="en-US" sz="2800">
                <a:latin typeface="Source Sans Pro" panose="020B0503030403020204" pitchFamily="34" charset="0"/>
                <a:ea typeface="Source Sans Pro" panose="020B0503030403020204" pitchFamily="34" charset="0"/>
              </a:rPr>
              <a:t>Provider will not be linked, but will show on the screen for easier access when completing the Child Location record</a:t>
            </a:r>
          </a:p>
          <a:p>
            <a:pPr marL="548640" lvl="1" indent="0">
              <a:buNone/>
            </a:pPr>
            <a:endParaRPr lang="en-US" b="1"/>
          </a:p>
        </p:txBody>
      </p:sp>
      <p:sp>
        <p:nvSpPr>
          <p:cNvPr id="4" name="Title 3">
            <a:extLst>
              <a:ext uri="{FF2B5EF4-FFF2-40B4-BE49-F238E27FC236}">
                <a16:creationId xmlns:a16="http://schemas.microsoft.com/office/drawing/2014/main" id="{3AB259E0-D2BB-C27C-2824-F7E5EDE3BF30}"/>
              </a:ext>
            </a:extLst>
          </p:cNvPr>
          <p:cNvSpPr>
            <a:spLocks noGrp="1"/>
          </p:cNvSpPr>
          <p:nvPr>
            <p:ph type="title"/>
          </p:nvPr>
        </p:nvSpPr>
        <p:spPr>
          <a:xfrm>
            <a:off x="381000" y="626719"/>
            <a:ext cx="11430000" cy="780568"/>
          </a:xfrm>
        </p:spPr>
        <p:txBody>
          <a:bodyPr>
            <a:normAutofit/>
          </a:bodyPr>
          <a:lstStyle/>
          <a:p>
            <a:r>
              <a:rPr lang="en-US" err="1"/>
              <a:t>OHio</a:t>
            </a:r>
            <a:r>
              <a:rPr lang="en-US"/>
              <a:t> SACWIS ICCA updates</a:t>
            </a:r>
          </a:p>
        </p:txBody>
      </p:sp>
      <p:pic>
        <p:nvPicPr>
          <p:cNvPr id="3" name="Picture 2">
            <a:extLst>
              <a:ext uri="{FF2B5EF4-FFF2-40B4-BE49-F238E27FC236}">
                <a16:creationId xmlns:a16="http://schemas.microsoft.com/office/drawing/2014/main" id="{D83478DF-260A-33AB-2205-035FC282D09A}"/>
              </a:ext>
            </a:extLst>
          </p:cNvPr>
          <p:cNvPicPr>
            <a:picLocks noChangeAspect="1"/>
          </p:cNvPicPr>
          <p:nvPr/>
        </p:nvPicPr>
        <p:blipFill>
          <a:blip r:embed="rId3"/>
          <a:stretch>
            <a:fillRect/>
          </a:stretch>
        </p:blipFill>
        <p:spPr>
          <a:xfrm>
            <a:off x="2349852" y="2427276"/>
            <a:ext cx="8083965" cy="4083260"/>
          </a:xfrm>
          <a:prstGeom prst="rect">
            <a:avLst/>
          </a:prstGeom>
        </p:spPr>
      </p:pic>
    </p:spTree>
    <p:extLst>
      <p:ext uri="{BB962C8B-B14F-4D97-AF65-F5344CB8AC3E}">
        <p14:creationId xmlns:p14="http://schemas.microsoft.com/office/powerpoint/2010/main" val="175552995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eart of it All Deck">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D9AA665BD0064BBAF141DD00F8F4F5" ma:contentTypeVersion="19" ma:contentTypeDescription="Create a new document." ma:contentTypeScope="" ma:versionID="64ac13284ff977ec96a625b70e7d5180">
  <xsd:schema xmlns:xsd="http://www.w3.org/2001/XMLSchema" xmlns:xs="http://www.w3.org/2001/XMLSchema" xmlns:p="http://schemas.microsoft.com/office/2006/metadata/properties" xmlns:ns1="http://schemas.microsoft.com/sharepoint/v3" xmlns:ns2="9ec58950-0196-4d3c-89db-a779c1f1147a" xmlns:ns3="76ac0b06-d628-4ad6-b9a6-3e0d8bfcf38d" xmlns:ns4="06a0b0f5-ab3f-4382-8730-459fb424e421" targetNamespace="http://schemas.microsoft.com/office/2006/metadata/properties" ma:root="true" ma:fieldsID="7247b6e40fdc132ab20f7968bfcc068d" ns1:_="" ns2:_="" ns3:_="" ns4:_="">
    <xsd:import namespace="http://schemas.microsoft.com/sharepoint/v3"/>
    <xsd:import namespace="9ec58950-0196-4d3c-89db-a779c1f1147a"/>
    <xsd:import namespace="76ac0b06-d628-4ad6-b9a6-3e0d8bfcf38d"/>
    <xsd:import namespace="06a0b0f5-ab3f-4382-8730-459fb424e42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4:TaxCatchAll" minOccurs="0"/>
                <xsd:element ref="ns2:lcf76f155ced4ddcb4097134ff3c332f"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c58950-0196-4d3c-89db-a779c1f114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234c9c0-dc82-4bd3-8448-fd5c6ce0fb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ac0b06-d628-4ad6-b9a6-3e0d8bfcf38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a0b0f5-ab3f-4382-8730-459fb424e42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78f31df-01d3-4efc-b709-207e6c7006a5}" ma:internalName="TaxCatchAll" ma:showField="CatchAllData" ma:web="76ac0b06-d628-4ad6-b9a6-3e0d8bfcf3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6a0b0f5-ab3f-4382-8730-459fb424e421" xsi:nil="true"/>
    <lcf76f155ced4ddcb4097134ff3c332f xmlns="9ec58950-0196-4d3c-89db-a779c1f1147a">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268203-DEA4-4944-A41E-4D86D4ED8643}">
  <ds:schemaRefs>
    <ds:schemaRef ds:uri="06a0b0f5-ab3f-4382-8730-459fb424e421"/>
    <ds:schemaRef ds:uri="76ac0b06-d628-4ad6-b9a6-3e0d8bfcf38d"/>
    <ds:schemaRef ds:uri="9ec58950-0196-4d3c-89db-a779c1f114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DD726C6-1328-4298-BA4D-E23E7E1AF9D3}">
  <ds:schemaRefs>
    <ds:schemaRef ds:uri="http://purl.org/dc/dcmitype/"/>
    <ds:schemaRef ds:uri="http://purl.org/dc/terms/"/>
    <ds:schemaRef ds:uri="http://schemas.microsoft.com/office/2006/metadata/properties"/>
    <ds:schemaRef ds:uri="http://purl.org/dc/elements/1.1/"/>
    <ds:schemaRef ds:uri="http://schemas.microsoft.com/office/2006/documentManagement/types"/>
    <ds:schemaRef ds:uri="06a0b0f5-ab3f-4382-8730-459fb424e421"/>
    <ds:schemaRef ds:uri="http://schemas.openxmlformats.org/package/2006/metadata/core-properties"/>
    <ds:schemaRef ds:uri="76ac0b06-d628-4ad6-b9a6-3e0d8bfcf38d"/>
    <ds:schemaRef ds:uri="http://www.w3.org/XML/1998/namespace"/>
    <ds:schemaRef ds:uri="http://schemas.microsoft.com/office/infopath/2007/PartnerControls"/>
    <ds:schemaRef ds:uri="9ec58950-0196-4d3c-89db-a779c1f1147a"/>
    <ds:schemaRef ds:uri="http://schemas.microsoft.com/sharepoint/v3"/>
  </ds:schemaRefs>
</ds:datastoreItem>
</file>

<file path=customXml/itemProps3.xml><?xml version="1.0" encoding="utf-8"?>
<ds:datastoreItem xmlns:ds="http://schemas.openxmlformats.org/officeDocument/2006/customXml" ds:itemID="{98C68221-9E8F-4E40-A09D-5C6DF17734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814</Words>
  <Application>Microsoft Office PowerPoint</Application>
  <PresentationFormat>Widescreen</PresentationFormat>
  <Paragraphs>92</Paragraphs>
  <Slides>16</Slides>
  <Notes>14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vt:lpstr>
      <vt:lpstr>Calibri</vt:lpstr>
      <vt:lpstr>Calibri Light</vt:lpstr>
      <vt:lpstr>Courier New</vt:lpstr>
      <vt:lpstr>Open Sans</vt:lpstr>
      <vt:lpstr>Source Sans Pro</vt:lpstr>
      <vt:lpstr>Source Sans Pro Semibold</vt:lpstr>
      <vt:lpstr>Wingdings</vt:lpstr>
      <vt:lpstr>1_Office Theme</vt:lpstr>
      <vt:lpstr>Heart of it All Deck</vt:lpstr>
      <vt:lpstr>PowerPoint Presentation</vt:lpstr>
      <vt:lpstr>overview</vt:lpstr>
      <vt:lpstr>Ohio sacwis changes</vt:lpstr>
      <vt:lpstr>Ohio sacwis changes</vt:lpstr>
      <vt:lpstr>OHio SACWIS ICCA updates</vt:lpstr>
      <vt:lpstr>OHio SACWIS ICCA updates</vt:lpstr>
      <vt:lpstr>OHio SACWIS ICCA updates</vt:lpstr>
      <vt:lpstr>OHio SACWIS ICCA updates</vt:lpstr>
      <vt:lpstr>OHio SACWIS ICCA updates</vt:lpstr>
      <vt:lpstr>OHio SACWIS ICCA updates</vt:lpstr>
      <vt:lpstr>Requesting Agency Child match Overview</vt:lpstr>
      <vt:lpstr>Recommending Agency Child match Overview</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Pierce, Rachel</dc:creator>
  <cp:lastModifiedBy>Kish, Kendra</cp:lastModifiedBy>
  <cp:revision>1</cp:revision>
  <dcterms:created xsi:type="dcterms:W3CDTF">2024-05-30T12:51:32Z</dcterms:created>
  <dcterms:modified xsi:type="dcterms:W3CDTF">2024-10-08T13:37:58Z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0x01010073D9AA665BD0064BBAF141DD00F8F4F5</vt:lpwstr>
  </property>
  <property fmtid="{D5CDD505-2E9C-101B-9397-08002B2CF9AE}" pid="3" name="MediaServiceImageTags">
    <vt:lpwstr/>
  </property>
</Properties>
</file>